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media/image17.jpg" ContentType="image/png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9" r:id="rId3"/>
    <p:sldId id="266" r:id="rId4"/>
    <p:sldId id="258" r:id="rId5"/>
    <p:sldId id="267" r:id="rId6"/>
    <p:sldId id="275" r:id="rId7"/>
    <p:sldId id="260" r:id="rId8"/>
    <p:sldId id="271" r:id="rId9"/>
    <p:sldId id="272" r:id="rId10"/>
    <p:sldId id="273" r:id="rId11"/>
    <p:sldId id="274" r:id="rId12"/>
    <p:sldId id="268" r:id="rId13"/>
    <p:sldId id="280" r:id="rId14"/>
    <p:sldId id="276" r:id="rId15"/>
    <p:sldId id="277" r:id="rId16"/>
    <p:sldId id="278" r:id="rId17"/>
    <p:sldId id="281" r:id="rId18"/>
    <p:sldId id="269" r:id="rId19"/>
    <p:sldId id="279" r:id="rId20"/>
    <p:sldId id="265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meed Choudhury" initials="HC" lastIdx="1" clrIdx="0">
    <p:extLst>
      <p:ext uri="{19B8F6BF-5375-455C-9EA6-DF929625EA0E}">
        <p15:presenceInfo xmlns:p15="http://schemas.microsoft.com/office/powerpoint/2012/main" userId="74b3aa23866fef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89" d="100"/>
          <a:sy n="89" d="100"/>
        </p:scale>
        <p:origin x="216" y="63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8T10:12:07.606" idx="1">
    <p:pos x="7236" y="1055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03C42-3C2E-46CB-8418-1B53A7C53F5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B916CE-6B0B-4810-93AC-675CF1E2F3EE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/>
            <a:t>DevOps</a:t>
          </a:r>
        </a:p>
      </dgm:t>
    </dgm:pt>
    <dgm:pt modelId="{6CD70B2D-4275-4DB6-9641-AAE37F2A4B0C}" type="parTrans" cxnId="{1B489F01-15D7-43CE-A806-0974790172C1}">
      <dgm:prSet/>
      <dgm:spPr/>
      <dgm:t>
        <a:bodyPr/>
        <a:lstStyle/>
        <a:p>
          <a:endParaRPr lang="en-US"/>
        </a:p>
      </dgm:t>
    </dgm:pt>
    <dgm:pt modelId="{B9DA0898-07CF-4334-910B-D148902C6671}" type="sibTrans" cxnId="{1B489F01-15D7-43CE-A806-0974790172C1}">
      <dgm:prSet/>
      <dgm:spPr/>
      <dgm:t>
        <a:bodyPr/>
        <a:lstStyle/>
        <a:p>
          <a:endParaRPr lang="en-US"/>
        </a:p>
      </dgm:t>
    </dgm:pt>
    <dgm:pt modelId="{A631411A-20DD-451E-88F4-20910B68DCA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Plan</a:t>
          </a:r>
        </a:p>
      </dgm:t>
    </dgm:pt>
    <dgm:pt modelId="{C6C1BE29-0DD8-4B31-8D10-DD3393D487A0}" type="parTrans" cxnId="{A3B7266A-A6F8-4861-A688-4CBC26EBE904}">
      <dgm:prSet/>
      <dgm:spPr/>
      <dgm:t>
        <a:bodyPr/>
        <a:lstStyle/>
        <a:p>
          <a:endParaRPr lang="en-US"/>
        </a:p>
      </dgm:t>
    </dgm:pt>
    <dgm:pt modelId="{91C24E6B-A32D-4127-B0D4-FBE2DFDCE993}" type="sibTrans" cxnId="{A3B7266A-A6F8-4861-A688-4CBC26EBE904}">
      <dgm:prSet/>
      <dgm:spPr>
        <a:solidFill>
          <a:schemeClr val="bg1">
            <a:lumMod val="8500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D61B1AC3-D34B-4BF4-AEA8-6DCA88FA76D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Code</a:t>
          </a:r>
        </a:p>
      </dgm:t>
    </dgm:pt>
    <dgm:pt modelId="{C4CD424A-B27E-4A07-ACDB-7B60F7EC5E24}" type="parTrans" cxnId="{2E39A80A-66D9-4056-A54B-80C4BA502038}">
      <dgm:prSet/>
      <dgm:spPr/>
      <dgm:t>
        <a:bodyPr/>
        <a:lstStyle/>
        <a:p>
          <a:endParaRPr lang="en-US"/>
        </a:p>
      </dgm:t>
    </dgm:pt>
    <dgm:pt modelId="{35DDFAC7-E2FA-4377-9742-0B3B692F7D9A}" type="sibTrans" cxnId="{2E39A80A-66D9-4056-A54B-80C4BA502038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A630BCA-29ED-48F5-AE3C-D31DAB8C04B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Build</a:t>
          </a:r>
        </a:p>
      </dgm:t>
    </dgm:pt>
    <dgm:pt modelId="{AD38BF2A-B8CA-4C2D-BBFF-3F316CE69936}" type="parTrans" cxnId="{57991ACA-D4B3-4232-A4BD-C954C27C9FB3}">
      <dgm:prSet/>
      <dgm:spPr/>
      <dgm:t>
        <a:bodyPr/>
        <a:lstStyle/>
        <a:p>
          <a:endParaRPr lang="en-US"/>
        </a:p>
      </dgm:t>
    </dgm:pt>
    <dgm:pt modelId="{D62CF651-F15E-4376-9F54-0B3DD8F01D24}" type="sibTrans" cxnId="{57991ACA-D4B3-4232-A4BD-C954C27C9FB3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1F861A-69FB-4E7B-A467-503B71ED9522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500" b="1" dirty="0"/>
            <a:t>Test</a:t>
          </a:r>
        </a:p>
      </dgm:t>
    </dgm:pt>
    <dgm:pt modelId="{1D29E34F-8EEF-4993-B839-3CD37DC5036A}" type="parTrans" cxnId="{DDB300CC-CAA7-4D1F-A4E2-F558B2A1143B}">
      <dgm:prSet/>
      <dgm:spPr/>
      <dgm:t>
        <a:bodyPr/>
        <a:lstStyle/>
        <a:p>
          <a:endParaRPr lang="en-US"/>
        </a:p>
      </dgm:t>
    </dgm:pt>
    <dgm:pt modelId="{1AD6FFE5-5E44-4A4E-A681-48E233A32A65}" type="sibTrans" cxnId="{DDB300CC-CAA7-4D1F-A4E2-F558B2A1143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B063E093-0288-40AD-987B-A1513EC205C9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 </a:t>
          </a:r>
        </a:p>
      </dgm:t>
    </dgm:pt>
    <dgm:pt modelId="{69DD48ED-F4BE-43E9-8038-D3BADC0ACAEB}" type="parTrans" cxnId="{776B4BDA-396C-4C02-B742-C68598A9E4A2}">
      <dgm:prSet/>
      <dgm:spPr/>
      <dgm:t>
        <a:bodyPr/>
        <a:lstStyle/>
        <a:p>
          <a:endParaRPr lang="en-US"/>
        </a:p>
      </dgm:t>
    </dgm:pt>
    <dgm:pt modelId="{56EBA9CF-5374-46DF-9BE4-86242B481DFD}" type="sibTrans" cxnId="{776B4BDA-396C-4C02-B742-C68598A9E4A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3195FBCD-96F6-495A-9477-1E68A5F86246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Release</a:t>
          </a:r>
        </a:p>
      </dgm:t>
    </dgm:pt>
    <dgm:pt modelId="{BDE0D76F-F57D-4B34-A918-3617DFB40672}" type="parTrans" cxnId="{0FE1CFAC-7A8F-4917-A9F0-044AA29F783D}">
      <dgm:prSet/>
      <dgm:spPr/>
      <dgm:t>
        <a:bodyPr/>
        <a:lstStyle/>
        <a:p>
          <a:endParaRPr lang="en-US"/>
        </a:p>
      </dgm:t>
    </dgm:pt>
    <dgm:pt modelId="{A9F3AA96-E7DB-4FCD-846B-01110B10BFA7}" type="sibTrans" cxnId="{0FE1CFAC-7A8F-4917-A9F0-044AA29F783D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81FADCCC-1829-42E2-9283-C8AE072E500F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Deploy</a:t>
          </a:r>
        </a:p>
      </dgm:t>
    </dgm:pt>
    <dgm:pt modelId="{663094B5-04D2-42A5-B255-417316669738}" type="parTrans" cxnId="{BAA3821A-2F12-401C-B5F2-8D7C0033C5F7}">
      <dgm:prSet/>
      <dgm:spPr/>
      <dgm:t>
        <a:bodyPr/>
        <a:lstStyle/>
        <a:p>
          <a:endParaRPr lang="en-US"/>
        </a:p>
      </dgm:t>
    </dgm:pt>
    <dgm:pt modelId="{45D48A02-DAEF-4E1A-9852-8A95B6812D1C}" type="sibTrans" cxnId="{BAA3821A-2F12-401C-B5F2-8D7C0033C5F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D04A5494-88C0-4447-B373-9B0DBB63E01C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Monitor</a:t>
          </a:r>
        </a:p>
      </dgm:t>
    </dgm:pt>
    <dgm:pt modelId="{A1F3134F-1D7C-4BD9-84AB-6503F92BB4C1}" type="parTrans" cxnId="{E733B7FF-5246-4D17-B8CA-8C9FFE12F6FA}">
      <dgm:prSet/>
      <dgm:spPr/>
      <dgm:t>
        <a:bodyPr/>
        <a:lstStyle/>
        <a:p>
          <a:endParaRPr lang="en-US"/>
        </a:p>
      </dgm:t>
    </dgm:pt>
    <dgm:pt modelId="{A7686814-2FAB-4DDC-B701-74FEB8B1C3B5}" type="sibTrans" cxnId="{E733B7FF-5246-4D17-B8CA-8C9FFE12F6FA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0BED3FE5-B8C0-46F6-BE8B-82A1FD27EE94}">
      <dgm:prSet/>
      <dgm:spPr/>
      <dgm:t>
        <a:bodyPr/>
        <a:lstStyle/>
        <a:p>
          <a:endParaRPr lang="en-US"/>
        </a:p>
      </dgm:t>
    </dgm:pt>
    <dgm:pt modelId="{53DB9C15-4244-4AEA-AF66-8B3C8AD0139A}" type="parTrans" cxnId="{D260B155-43D3-4DF4-9B72-E658644DEDB4}">
      <dgm:prSet/>
      <dgm:spPr/>
      <dgm:t>
        <a:bodyPr/>
        <a:lstStyle/>
        <a:p>
          <a:endParaRPr lang="en-US"/>
        </a:p>
      </dgm:t>
    </dgm:pt>
    <dgm:pt modelId="{17616C91-897E-4554-957C-65A62F935D19}" type="sibTrans" cxnId="{D260B155-43D3-4DF4-9B72-E658644DEDB4}">
      <dgm:prSet/>
      <dgm:spPr/>
      <dgm:t>
        <a:bodyPr/>
        <a:lstStyle/>
        <a:p>
          <a:endParaRPr lang="en-US"/>
        </a:p>
      </dgm:t>
    </dgm:pt>
    <dgm:pt modelId="{947E0FB6-0BC1-4214-AE23-63D43328C839}" type="pres">
      <dgm:prSet presAssocID="{98E03C42-3C2E-46CB-8418-1B53A7C53F5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C3F4F20-92C1-4DD8-8F5B-FD0128F76819}" type="pres">
      <dgm:prSet presAssocID="{0FB916CE-6B0B-4810-93AC-675CF1E2F3EE}" presName="centerShape" presStyleLbl="node0" presStyleIdx="0" presStyleCnt="1"/>
      <dgm:spPr/>
    </dgm:pt>
    <dgm:pt modelId="{10CC8443-A010-49C5-B18B-AF6F99B37F6F}" type="pres">
      <dgm:prSet presAssocID="{A631411A-20DD-451E-88F4-20910B68DCA1}" presName="node" presStyleLbl="node1" presStyleIdx="0" presStyleCnt="8">
        <dgm:presLayoutVars>
          <dgm:bulletEnabled val="1"/>
        </dgm:presLayoutVars>
      </dgm:prSet>
      <dgm:spPr/>
    </dgm:pt>
    <dgm:pt modelId="{1F362A56-2FED-4328-A29F-D484E05544BE}" type="pres">
      <dgm:prSet presAssocID="{A631411A-20DD-451E-88F4-20910B68DCA1}" presName="dummy" presStyleCnt="0"/>
      <dgm:spPr/>
    </dgm:pt>
    <dgm:pt modelId="{914FF290-2A04-42D2-8C27-B298F3CCC114}" type="pres">
      <dgm:prSet presAssocID="{91C24E6B-A32D-4127-B0D4-FBE2DFDCE993}" presName="sibTrans" presStyleLbl="sibTrans2D1" presStyleIdx="0" presStyleCnt="8"/>
      <dgm:spPr/>
    </dgm:pt>
    <dgm:pt modelId="{55D8068C-41CF-43BA-8825-7AA17EB72C5E}" type="pres">
      <dgm:prSet presAssocID="{D61B1AC3-D34B-4BF4-AEA8-6DCA88FA76DE}" presName="node" presStyleLbl="node1" presStyleIdx="1" presStyleCnt="8">
        <dgm:presLayoutVars>
          <dgm:bulletEnabled val="1"/>
        </dgm:presLayoutVars>
      </dgm:prSet>
      <dgm:spPr/>
    </dgm:pt>
    <dgm:pt modelId="{2FF1ABEE-5763-45EB-8122-1D77F0037478}" type="pres">
      <dgm:prSet presAssocID="{D61B1AC3-D34B-4BF4-AEA8-6DCA88FA76DE}" presName="dummy" presStyleCnt="0"/>
      <dgm:spPr/>
    </dgm:pt>
    <dgm:pt modelId="{CC67230A-D32E-4D74-AB79-25BA51C3F1D1}" type="pres">
      <dgm:prSet presAssocID="{35DDFAC7-E2FA-4377-9742-0B3B692F7D9A}" presName="sibTrans" presStyleLbl="sibTrans2D1" presStyleIdx="1" presStyleCnt="8"/>
      <dgm:spPr/>
    </dgm:pt>
    <dgm:pt modelId="{EFE724FE-B5BE-43F5-8014-1FF160D02901}" type="pres">
      <dgm:prSet presAssocID="{FA630BCA-29ED-48F5-AE3C-D31DAB8C04BF}" presName="node" presStyleLbl="node1" presStyleIdx="2" presStyleCnt="8">
        <dgm:presLayoutVars>
          <dgm:bulletEnabled val="1"/>
        </dgm:presLayoutVars>
      </dgm:prSet>
      <dgm:spPr/>
    </dgm:pt>
    <dgm:pt modelId="{DD9536EC-424C-43FE-A865-B822D1368DD5}" type="pres">
      <dgm:prSet presAssocID="{FA630BCA-29ED-48F5-AE3C-D31DAB8C04BF}" presName="dummy" presStyleCnt="0"/>
      <dgm:spPr/>
    </dgm:pt>
    <dgm:pt modelId="{BD5F3988-4957-4D6E-BBEE-40FDF948A2CD}" type="pres">
      <dgm:prSet presAssocID="{D62CF651-F15E-4376-9F54-0B3DD8F01D24}" presName="sibTrans" presStyleLbl="sibTrans2D1" presStyleIdx="2" presStyleCnt="8" custLinFactNeighborX="660" custLinFactNeighborY="0"/>
      <dgm:spPr/>
    </dgm:pt>
    <dgm:pt modelId="{204450B3-C384-4175-99F7-375B663650B7}" type="pres">
      <dgm:prSet presAssocID="{C41F861A-69FB-4E7B-A467-503B71ED9522}" presName="node" presStyleLbl="node1" presStyleIdx="3" presStyleCnt="8">
        <dgm:presLayoutVars>
          <dgm:bulletEnabled val="1"/>
        </dgm:presLayoutVars>
      </dgm:prSet>
      <dgm:spPr/>
    </dgm:pt>
    <dgm:pt modelId="{6D129744-3368-4E99-A18E-5E22C1D1FC9E}" type="pres">
      <dgm:prSet presAssocID="{C41F861A-69FB-4E7B-A467-503B71ED9522}" presName="dummy" presStyleCnt="0"/>
      <dgm:spPr/>
    </dgm:pt>
    <dgm:pt modelId="{16E7DEBC-84B0-46FF-977A-6583F79F0696}" type="pres">
      <dgm:prSet presAssocID="{1AD6FFE5-5E44-4A4E-A681-48E233A32A65}" presName="sibTrans" presStyleLbl="sibTrans2D1" presStyleIdx="3" presStyleCnt="8"/>
      <dgm:spPr/>
    </dgm:pt>
    <dgm:pt modelId="{3D80FB1A-3115-40CD-9ED4-66E5909B250B}" type="pres">
      <dgm:prSet presAssocID="{3195FBCD-96F6-495A-9477-1E68A5F86246}" presName="node" presStyleLbl="node1" presStyleIdx="4" presStyleCnt="8">
        <dgm:presLayoutVars>
          <dgm:bulletEnabled val="1"/>
        </dgm:presLayoutVars>
      </dgm:prSet>
      <dgm:spPr/>
    </dgm:pt>
    <dgm:pt modelId="{EB2BE878-31CD-4A3D-9C10-99AEA04DC923}" type="pres">
      <dgm:prSet presAssocID="{3195FBCD-96F6-495A-9477-1E68A5F86246}" presName="dummy" presStyleCnt="0"/>
      <dgm:spPr/>
    </dgm:pt>
    <dgm:pt modelId="{73ACBDBA-6405-46DA-A43E-C50C2C323BE1}" type="pres">
      <dgm:prSet presAssocID="{A9F3AA96-E7DB-4FCD-846B-01110B10BFA7}" presName="sibTrans" presStyleLbl="sibTrans2D1" presStyleIdx="4" presStyleCnt="8"/>
      <dgm:spPr/>
    </dgm:pt>
    <dgm:pt modelId="{CD383467-4660-41AA-9702-B1B391CE2D2C}" type="pres">
      <dgm:prSet presAssocID="{81FADCCC-1829-42E2-9283-C8AE072E500F}" presName="node" presStyleLbl="node1" presStyleIdx="5" presStyleCnt="8">
        <dgm:presLayoutVars>
          <dgm:bulletEnabled val="1"/>
        </dgm:presLayoutVars>
      </dgm:prSet>
      <dgm:spPr/>
    </dgm:pt>
    <dgm:pt modelId="{4F78F826-0F67-4635-82D8-790DE1634351}" type="pres">
      <dgm:prSet presAssocID="{81FADCCC-1829-42E2-9283-C8AE072E500F}" presName="dummy" presStyleCnt="0"/>
      <dgm:spPr/>
    </dgm:pt>
    <dgm:pt modelId="{24739DED-2CBA-4EDA-90CE-B51EB84B5915}" type="pres">
      <dgm:prSet presAssocID="{45D48A02-DAEF-4E1A-9852-8A95B6812D1C}" presName="sibTrans" presStyleLbl="sibTrans2D1" presStyleIdx="5" presStyleCnt="8"/>
      <dgm:spPr/>
    </dgm:pt>
    <dgm:pt modelId="{C9689D51-DE60-4B0C-B55C-97632375C082}" type="pres">
      <dgm:prSet presAssocID="{D04A5494-88C0-4447-B373-9B0DBB63E01C}" presName="node" presStyleLbl="node1" presStyleIdx="6" presStyleCnt="8">
        <dgm:presLayoutVars>
          <dgm:bulletEnabled val="1"/>
        </dgm:presLayoutVars>
      </dgm:prSet>
      <dgm:spPr/>
    </dgm:pt>
    <dgm:pt modelId="{34047B3A-F833-46F7-A43A-BC639DA65EAB}" type="pres">
      <dgm:prSet presAssocID="{D04A5494-88C0-4447-B373-9B0DBB63E01C}" presName="dummy" presStyleCnt="0"/>
      <dgm:spPr/>
    </dgm:pt>
    <dgm:pt modelId="{860B4270-6F16-4356-B1A5-228C8F06B367}" type="pres">
      <dgm:prSet presAssocID="{A7686814-2FAB-4DDC-B701-74FEB8B1C3B5}" presName="sibTrans" presStyleLbl="sibTrans2D1" presStyleIdx="6" presStyleCnt="8"/>
      <dgm:spPr/>
    </dgm:pt>
    <dgm:pt modelId="{CF3984AF-AA84-4D4A-8F3E-80AC56EE56FC}" type="pres">
      <dgm:prSet presAssocID="{B063E093-0288-40AD-987B-A1513EC205C9}" presName="node" presStyleLbl="node1" presStyleIdx="7" presStyleCnt="8">
        <dgm:presLayoutVars>
          <dgm:bulletEnabled val="1"/>
        </dgm:presLayoutVars>
      </dgm:prSet>
      <dgm:spPr/>
    </dgm:pt>
    <dgm:pt modelId="{8C0BC9B8-BC8F-4704-BB5A-B35E5773DCC3}" type="pres">
      <dgm:prSet presAssocID="{B063E093-0288-40AD-987B-A1513EC205C9}" presName="dummy" presStyleCnt="0"/>
      <dgm:spPr/>
    </dgm:pt>
    <dgm:pt modelId="{1ED3F26B-E373-4174-9463-1E89CD0AFB61}" type="pres">
      <dgm:prSet presAssocID="{56EBA9CF-5374-46DF-9BE4-86242B481DFD}" presName="sibTrans" presStyleLbl="sibTrans2D1" presStyleIdx="7" presStyleCnt="8"/>
      <dgm:spPr/>
    </dgm:pt>
  </dgm:ptLst>
  <dgm:cxnLst>
    <dgm:cxn modelId="{1B489F01-15D7-43CE-A806-0974790172C1}" srcId="{98E03C42-3C2E-46CB-8418-1B53A7C53F53}" destId="{0FB916CE-6B0B-4810-93AC-675CF1E2F3EE}" srcOrd="0" destOrd="0" parTransId="{6CD70B2D-4275-4DB6-9641-AAE37F2A4B0C}" sibTransId="{B9DA0898-07CF-4334-910B-D148902C6671}"/>
    <dgm:cxn modelId="{2E39A80A-66D9-4056-A54B-80C4BA502038}" srcId="{0FB916CE-6B0B-4810-93AC-675CF1E2F3EE}" destId="{D61B1AC3-D34B-4BF4-AEA8-6DCA88FA76DE}" srcOrd="1" destOrd="0" parTransId="{C4CD424A-B27E-4A07-ACDB-7B60F7EC5E24}" sibTransId="{35DDFAC7-E2FA-4377-9742-0B3B692F7D9A}"/>
    <dgm:cxn modelId="{68E9E613-63D4-45D3-9962-C5FB6B23E644}" type="presOf" srcId="{B063E093-0288-40AD-987B-A1513EC205C9}" destId="{CF3984AF-AA84-4D4A-8F3E-80AC56EE56FC}" srcOrd="0" destOrd="0" presId="urn:microsoft.com/office/officeart/2005/8/layout/radial6"/>
    <dgm:cxn modelId="{512E5915-FE4A-4493-95C6-092339873CE5}" type="presOf" srcId="{56EBA9CF-5374-46DF-9BE4-86242B481DFD}" destId="{1ED3F26B-E373-4174-9463-1E89CD0AFB61}" srcOrd="0" destOrd="0" presId="urn:microsoft.com/office/officeart/2005/8/layout/radial6"/>
    <dgm:cxn modelId="{BAA3821A-2F12-401C-B5F2-8D7C0033C5F7}" srcId="{0FB916CE-6B0B-4810-93AC-675CF1E2F3EE}" destId="{81FADCCC-1829-42E2-9283-C8AE072E500F}" srcOrd="5" destOrd="0" parTransId="{663094B5-04D2-42A5-B255-417316669738}" sibTransId="{45D48A02-DAEF-4E1A-9852-8A95B6812D1C}"/>
    <dgm:cxn modelId="{DA42AF1C-A801-4EA3-AFCC-C0F3D2646FB8}" type="presOf" srcId="{81FADCCC-1829-42E2-9283-C8AE072E500F}" destId="{CD383467-4660-41AA-9702-B1B391CE2D2C}" srcOrd="0" destOrd="0" presId="urn:microsoft.com/office/officeart/2005/8/layout/radial6"/>
    <dgm:cxn modelId="{07184E2A-8909-4681-B9B8-635AAB00BD3F}" type="presOf" srcId="{D04A5494-88C0-4447-B373-9B0DBB63E01C}" destId="{C9689D51-DE60-4B0C-B55C-97632375C082}" srcOrd="0" destOrd="0" presId="urn:microsoft.com/office/officeart/2005/8/layout/radial6"/>
    <dgm:cxn modelId="{19D78F3A-B52F-45C1-B37F-B99F1D2B2510}" type="presOf" srcId="{FA630BCA-29ED-48F5-AE3C-D31DAB8C04BF}" destId="{EFE724FE-B5BE-43F5-8014-1FF160D02901}" srcOrd="0" destOrd="0" presId="urn:microsoft.com/office/officeart/2005/8/layout/radial6"/>
    <dgm:cxn modelId="{A51F225B-2438-45F5-BBAD-A52047F1D25B}" type="presOf" srcId="{A631411A-20DD-451E-88F4-20910B68DCA1}" destId="{10CC8443-A010-49C5-B18B-AF6F99B37F6F}" srcOrd="0" destOrd="0" presId="urn:microsoft.com/office/officeart/2005/8/layout/radial6"/>
    <dgm:cxn modelId="{20427D5B-51DB-43DF-9351-3842026D2F60}" type="presOf" srcId="{1AD6FFE5-5E44-4A4E-A681-48E233A32A65}" destId="{16E7DEBC-84B0-46FF-977A-6583F79F0696}" srcOrd="0" destOrd="0" presId="urn:microsoft.com/office/officeart/2005/8/layout/radial6"/>
    <dgm:cxn modelId="{A3B7266A-A6F8-4861-A688-4CBC26EBE904}" srcId="{0FB916CE-6B0B-4810-93AC-675CF1E2F3EE}" destId="{A631411A-20DD-451E-88F4-20910B68DCA1}" srcOrd="0" destOrd="0" parTransId="{C6C1BE29-0DD8-4B31-8D10-DD3393D487A0}" sibTransId="{91C24E6B-A32D-4127-B0D4-FBE2DFDCE993}"/>
    <dgm:cxn modelId="{8400E26E-0450-4A67-B4C8-0BE236B6D6D0}" type="presOf" srcId="{C41F861A-69FB-4E7B-A467-503B71ED9522}" destId="{204450B3-C384-4175-99F7-375B663650B7}" srcOrd="0" destOrd="0" presId="urn:microsoft.com/office/officeart/2005/8/layout/radial6"/>
    <dgm:cxn modelId="{B1CB0151-52D7-4D52-B406-61B3E78BAECD}" type="presOf" srcId="{45D48A02-DAEF-4E1A-9852-8A95B6812D1C}" destId="{24739DED-2CBA-4EDA-90CE-B51EB84B5915}" srcOrd="0" destOrd="0" presId="urn:microsoft.com/office/officeart/2005/8/layout/radial6"/>
    <dgm:cxn modelId="{8DF16072-7F9A-4C6D-978E-33AA5336C20A}" type="presOf" srcId="{A7686814-2FAB-4DDC-B701-74FEB8B1C3B5}" destId="{860B4270-6F16-4356-B1A5-228C8F06B367}" srcOrd="0" destOrd="0" presId="urn:microsoft.com/office/officeart/2005/8/layout/radial6"/>
    <dgm:cxn modelId="{EC1C6854-CA2F-496D-B98A-6A8BA7F438F7}" type="presOf" srcId="{D61B1AC3-D34B-4BF4-AEA8-6DCA88FA76DE}" destId="{55D8068C-41CF-43BA-8825-7AA17EB72C5E}" srcOrd="0" destOrd="0" presId="urn:microsoft.com/office/officeart/2005/8/layout/radial6"/>
    <dgm:cxn modelId="{D260B155-43D3-4DF4-9B72-E658644DEDB4}" srcId="{98E03C42-3C2E-46CB-8418-1B53A7C53F53}" destId="{0BED3FE5-B8C0-46F6-BE8B-82A1FD27EE94}" srcOrd="1" destOrd="0" parTransId="{53DB9C15-4244-4AEA-AF66-8B3C8AD0139A}" sibTransId="{17616C91-897E-4554-957C-65A62F935D19}"/>
    <dgm:cxn modelId="{6B32A558-8159-4873-95B1-D3C83AAA5971}" type="presOf" srcId="{35DDFAC7-E2FA-4377-9742-0B3B692F7D9A}" destId="{CC67230A-D32E-4D74-AB79-25BA51C3F1D1}" srcOrd="0" destOrd="0" presId="urn:microsoft.com/office/officeart/2005/8/layout/radial6"/>
    <dgm:cxn modelId="{0C565FA0-4F8C-4582-B3FD-7CF22733141F}" type="presOf" srcId="{91C24E6B-A32D-4127-B0D4-FBE2DFDCE993}" destId="{914FF290-2A04-42D2-8C27-B298F3CCC114}" srcOrd="0" destOrd="0" presId="urn:microsoft.com/office/officeart/2005/8/layout/radial6"/>
    <dgm:cxn modelId="{0FE1CFAC-7A8F-4917-A9F0-044AA29F783D}" srcId="{0FB916CE-6B0B-4810-93AC-675CF1E2F3EE}" destId="{3195FBCD-96F6-495A-9477-1E68A5F86246}" srcOrd="4" destOrd="0" parTransId="{BDE0D76F-F57D-4B34-A918-3617DFB40672}" sibTransId="{A9F3AA96-E7DB-4FCD-846B-01110B10BFA7}"/>
    <dgm:cxn modelId="{CB301BBB-84C6-42B8-AD52-17EE6F6ED345}" type="presOf" srcId="{3195FBCD-96F6-495A-9477-1E68A5F86246}" destId="{3D80FB1A-3115-40CD-9ED4-66E5909B250B}" srcOrd="0" destOrd="0" presId="urn:microsoft.com/office/officeart/2005/8/layout/radial6"/>
    <dgm:cxn modelId="{DC13F5C7-8D84-49DE-A856-C3DA3A437DFE}" type="presOf" srcId="{98E03C42-3C2E-46CB-8418-1B53A7C53F53}" destId="{947E0FB6-0BC1-4214-AE23-63D43328C839}" srcOrd="0" destOrd="0" presId="urn:microsoft.com/office/officeart/2005/8/layout/radial6"/>
    <dgm:cxn modelId="{809131C9-94F4-489D-8226-3F32E16887D9}" type="presOf" srcId="{0FB916CE-6B0B-4810-93AC-675CF1E2F3EE}" destId="{BC3F4F20-92C1-4DD8-8F5B-FD0128F76819}" srcOrd="0" destOrd="0" presId="urn:microsoft.com/office/officeart/2005/8/layout/radial6"/>
    <dgm:cxn modelId="{57991ACA-D4B3-4232-A4BD-C954C27C9FB3}" srcId="{0FB916CE-6B0B-4810-93AC-675CF1E2F3EE}" destId="{FA630BCA-29ED-48F5-AE3C-D31DAB8C04BF}" srcOrd="2" destOrd="0" parTransId="{AD38BF2A-B8CA-4C2D-BBFF-3F316CE69936}" sibTransId="{D62CF651-F15E-4376-9F54-0B3DD8F01D24}"/>
    <dgm:cxn modelId="{DDB300CC-CAA7-4D1F-A4E2-F558B2A1143B}" srcId="{0FB916CE-6B0B-4810-93AC-675CF1E2F3EE}" destId="{C41F861A-69FB-4E7B-A467-503B71ED9522}" srcOrd="3" destOrd="0" parTransId="{1D29E34F-8EEF-4993-B839-3CD37DC5036A}" sibTransId="{1AD6FFE5-5E44-4A4E-A681-48E233A32A65}"/>
    <dgm:cxn modelId="{776B4BDA-396C-4C02-B742-C68598A9E4A2}" srcId="{0FB916CE-6B0B-4810-93AC-675CF1E2F3EE}" destId="{B063E093-0288-40AD-987B-A1513EC205C9}" srcOrd="7" destOrd="0" parTransId="{69DD48ED-F4BE-43E9-8038-D3BADC0ACAEB}" sibTransId="{56EBA9CF-5374-46DF-9BE4-86242B481DFD}"/>
    <dgm:cxn modelId="{E68C12F3-F6B8-4399-A809-5DAA769072E4}" type="presOf" srcId="{D62CF651-F15E-4376-9F54-0B3DD8F01D24}" destId="{BD5F3988-4957-4D6E-BBEE-40FDF948A2CD}" srcOrd="0" destOrd="0" presId="urn:microsoft.com/office/officeart/2005/8/layout/radial6"/>
    <dgm:cxn modelId="{FE4040FD-E7C9-42EF-8C93-1247426370AC}" type="presOf" srcId="{A9F3AA96-E7DB-4FCD-846B-01110B10BFA7}" destId="{73ACBDBA-6405-46DA-A43E-C50C2C323BE1}" srcOrd="0" destOrd="0" presId="urn:microsoft.com/office/officeart/2005/8/layout/radial6"/>
    <dgm:cxn modelId="{E733B7FF-5246-4D17-B8CA-8C9FFE12F6FA}" srcId="{0FB916CE-6B0B-4810-93AC-675CF1E2F3EE}" destId="{D04A5494-88C0-4447-B373-9B0DBB63E01C}" srcOrd="6" destOrd="0" parTransId="{A1F3134F-1D7C-4BD9-84AB-6503F92BB4C1}" sibTransId="{A7686814-2FAB-4DDC-B701-74FEB8B1C3B5}"/>
    <dgm:cxn modelId="{2534C5A3-69FE-4DCF-AE71-1092F4A09972}" type="presParOf" srcId="{947E0FB6-0BC1-4214-AE23-63D43328C839}" destId="{BC3F4F20-92C1-4DD8-8F5B-FD0128F76819}" srcOrd="0" destOrd="0" presId="urn:microsoft.com/office/officeart/2005/8/layout/radial6"/>
    <dgm:cxn modelId="{A30647AC-4DB3-4869-AA58-37C72D212319}" type="presParOf" srcId="{947E0FB6-0BC1-4214-AE23-63D43328C839}" destId="{10CC8443-A010-49C5-B18B-AF6F99B37F6F}" srcOrd="1" destOrd="0" presId="urn:microsoft.com/office/officeart/2005/8/layout/radial6"/>
    <dgm:cxn modelId="{5E983781-E552-404D-9890-D0C7ABDD8C60}" type="presParOf" srcId="{947E0FB6-0BC1-4214-AE23-63D43328C839}" destId="{1F362A56-2FED-4328-A29F-D484E05544BE}" srcOrd="2" destOrd="0" presId="urn:microsoft.com/office/officeart/2005/8/layout/radial6"/>
    <dgm:cxn modelId="{71FAB1AF-6BC0-414C-A50A-04CC2874E048}" type="presParOf" srcId="{947E0FB6-0BC1-4214-AE23-63D43328C839}" destId="{914FF290-2A04-42D2-8C27-B298F3CCC114}" srcOrd="3" destOrd="0" presId="urn:microsoft.com/office/officeart/2005/8/layout/radial6"/>
    <dgm:cxn modelId="{7584E7B0-263A-44DC-8D27-79AAC6787051}" type="presParOf" srcId="{947E0FB6-0BC1-4214-AE23-63D43328C839}" destId="{55D8068C-41CF-43BA-8825-7AA17EB72C5E}" srcOrd="4" destOrd="0" presId="urn:microsoft.com/office/officeart/2005/8/layout/radial6"/>
    <dgm:cxn modelId="{9C4C772E-DB02-423A-8FD6-06FFC3F2B00A}" type="presParOf" srcId="{947E0FB6-0BC1-4214-AE23-63D43328C839}" destId="{2FF1ABEE-5763-45EB-8122-1D77F0037478}" srcOrd="5" destOrd="0" presId="urn:microsoft.com/office/officeart/2005/8/layout/radial6"/>
    <dgm:cxn modelId="{0D002922-2AC0-45E4-8A21-8D850EBB213C}" type="presParOf" srcId="{947E0FB6-0BC1-4214-AE23-63D43328C839}" destId="{CC67230A-D32E-4D74-AB79-25BA51C3F1D1}" srcOrd="6" destOrd="0" presId="urn:microsoft.com/office/officeart/2005/8/layout/radial6"/>
    <dgm:cxn modelId="{77D9CA68-6920-4DD1-AEB2-60ED5D9386B9}" type="presParOf" srcId="{947E0FB6-0BC1-4214-AE23-63D43328C839}" destId="{EFE724FE-B5BE-43F5-8014-1FF160D02901}" srcOrd="7" destOrd="0" presId="urn:microsoft.com/office/officeart/2005/8/layout/radial6"/>
    <dgm:cxn modelId="{000DEE67-18BB-4B71-807D-ACCB61954F0A}" type="presParOf" srcId="{947E0FB6-0BC1-4214-AE23-63D43328C839}" destId="{DD9536EC-424C-43FE-A865-B822D1368DD5}" srcOrd="8" destOrd="0" presId="urn:microsoft.com/office/officeart/2005/8/layout/radial6"/>
    <dgm:cxn modelId="{AE60C321-C313-45F7-B531-74247BC00043}" type="presParOf" srcId="{947E0FB6-0BC1-4214-AE23-63D43328C839}" destId="{BD5F3988-4957-4D6E-BBEE-40FDF948A2CD}" srcOrd="9" destOrd="0" presId="urn:microsoft.com/office/officeart/2005/8/layout/radial6"/>
    <dgm:cxn modelId="{5A419824-27D1-42C5-84F6-0CC8FCA78F4B}" type="presParOf" srcId="{947E0FB6-0BC1-4214-AE23-63D43328C839}" destId="{204450B3-C384-4175-99F7-375B663650B7}" srcOrd="10" destOrd="0" presId="urn:microsoft.com/office/officeart/2005/8/layout/radial6"/>
    <dgm:cxn modelId="{AC58D50D-E919-4D65-B79F-14C42C16A88A}" type="presParOf" srcId="{947E0FB6-0BC1-4214-AE23-63D43328C839}" destId="{6D129744-3368-4E99-A18E-5E22C1D1FC9E}" srcOrd="11" destOrd="0" presId="urn:microsoft.com/office/officeart/2005/8/layout/radial6"/>
    <dgm:cxn modelId="{D5A9C458-D18F-4941-B124-9B53C9AC2AD7}" type="presParOf" srcId="{947E0FB6-0BC1-4214-AE23-63D43328C839}" destId="{16E7DEBC-84B0-46FF-977A-6583F79F0696}" srcOrd="12" destOrd="0" presId="urn:microsoft.com/office/officeart/2005/8/layout/radial6"/>
    <dgm:cxn modelId="{9ACC17DD-2A51-4720-BF1F-BDDBCCE18ECC}" type="presParOf" srcId="{947E0FB6-0BC1-4214-AE23-63D43328C839}" destId="{3D80FB1A-3115-40CD-9ED4-66E5909B250B}" srcOrd="13" destOrd="0" presId="urn:microsoft.com/office/officeart/2005/8/layout/radial6"/>
    <dgm:cxn modelId="{20972832-DEE0-4AAA-A868-A1F40CB4E5E4}" type="presParOf" srcId="{947E0FB6-0BC1-4214-AE23-63D43328C839}" destId="{EB2BE878-31CD-4A3D-9C10-99AEA04DC923}" srcOrd="14" destOrd="0" presId="urn:microsoft.com/office/officeart/2005/8/layout/radial6"/>
    <dgm:cxn modelId="{8789053C-25D6-409F-861A-7C5BE6B66BAA}" type="presParOf" srcId="{947E0FB6-0BC1-4214-AE23-63D43328C839}" destId="{73ACBDBA-6405-46DA-A43E-C50C2C323BE1}" srcOrd="15" destOrd="0" presId="urn:microsoft.com/office/officeart/2005/8/layout/radial6"/>
    <dgm:cxn modelId="{2B4FB344-4B88-45B6-9D9C-4FCD512FE4FA}" type="presParOf" srcId="{947E0FB6-0BC1-4214-AE23-63D43328C839}" destId="{CD383467-4660-41AA-9702-B1B391CE2D2C}" srcOrd="16" destOrd="0" presId="urn:microsoft.com/office/officeart/2005/8/layout/radial6"/>
    <dgm:cxn modelId="{A47C5F48-3B8F-4BB3-B6A4-998D49951BF0}" type="presParOf" srcId="{947E0FB6-0BC1-4214-AE23-63D43328C839}" destId="{4F78F826-0F67-4635-82D8-790DE1634351}" srcOrd="17" destOrd="0" presId="urn:microsoft.com/office/officeart/2005/8/layout/radial6"/>
    <dgm:cxn modelId="{00517DCA-ADE7-4B0D-9121-71E54CE472AF}" type="presParOf" srcId="{947E0FB6-0BC1-4214-AE23-63D43328C839}" destId="{24739DED-2CBA-4EDA-90CE-B51EB84B5915}" srcOrd="18" destOrd="0" presId="urn:microsoft.com/office/officeart/2005/8/layout/radial6"/>
    <dgm:cxn modelId="{759F58A1-2863-4C4F-A0C4-037CAC8692E1}" type="presParOf" srcId="{947E0FB6-0BC1-4214-AE23-63D43328C839}" destId="{C9689D51-DE60-4B0C-B55C-97632375C082}" srcOrd="19" destOrd="0" presId="urn:microsoft.com/office/officeart/2005/8/layout/radial6"/>
    <dgm:cxn modelId="{F5E6B804-D9F8-43CC-858D-6B5D9F056E41}" type="presParOf" srcId="{947E0FB6-0BC1-4214-AE23-63D43328C839}" destId="{34047B3A-F833-46F7-A43A-BC639DA65EAB}" srcOrd="20" destOrd="0" presId="urn:microsoft.com/office/officeart/2005/8/layout/radial6"/>
    <dgm:cxn modelId="{8EA277EA-77AB-449D-94FA-5D756051F85A}" type="presParOf" srcId="{947E0FB6-0BC1-4214-AE23-63D43328C839}" destId="{860B4270-6F16-4356-B1A5-228C8F06B367}" srcOrd="21" destOrd="0" presId="urn:microsoft.com/office/officeart/2005/8/layout/radial6"/>
    <dgm:cxn modelId="{98D79F58-7472-482B-9757-D65DDCD19C5E}" type="presParOf" srcId="{947E0FB6-0BC1-4214-AE23-63D43328C839}" destId="{CF3984AF-AA84-4D4A-8F3E-80AC56EE56FC}" srcOrd="22" destOrd="0" presId="urn:microsoft.com/office/officeart/2005/8/layout/radial6"/>
    <dgm:cxn modelId="{B3C8618D-F4D5-49CC-A801-942BBDB4A716}" type="presParOf" srcId="{947E0FB6-0BC1-4214-AE23-63D43328C839}" destId="{8C0BC9B8-BC8F-4704-BB5A-B35E5773DCC3}" srcOrd="23" destOrd="0" presId="urn:microsoft.com/office/officeart/2005/8/layout/radial6"/>
    <dgm:cxn modelId="{F0223CB3-A1A2-4BF0-B6D2-C6FBF7508BFA}" type="presParOf" srcId="{947E0FB6-0BC1-4214-AE23-63D43328C839}" destId="{1ED3F26B-E373-4174-9463-1E89CD0AFB61}" srcOrd="24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CB58EE-51BB-4FCF-8AB2-5150B890B736}" type="doc">
      <dgm:prSet loTypeId="urn:microsoft.com/office/officeart/2005/8/layout/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8AE09D5-37E9-4878-AB89-E31D2DD3BB3C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Sources</a:t>
          </a:r>
        </a:p>
      </dgm:t>
    </dgm:pt>
    <dgm:pt modelId="{C8981C2E-DF53-4EE4-B656-8FC4BDC2FEB3}" type="parTrans" cxnId="{DDCDD424-1C11-4D6F-9E50-C5E87A5AE87B}">
      <dgm:prSet/>
      <dgm:spPr/>
      <dgm:t>
        <a:bodyPr/>
        <a:lstStyle/>
        <a:p>
          <a:endParaRPr lang="en-US"/>
        </a:p>
      </dgm:t>
    </dgm:pt>
    <dgm:pt modelId="{D2F0BB88-74BE-4311-A69E-435D3FF15D76}" type="sibTrans" cxnId="{DDCDD424-1C11-4D6F-9E50-C5E87A5AE87B}">
      <dgm:prSet/>
      <dgm:spPr/>
      <dgm:t>
        <a:bodyPr/>
        <a:lstStyle/>
        <a:p>
          <a:endParaRPr lang="en-US"/>
        </a:p>
      </dgm:t>
    </dgm:pt>
    <dgm:pt modelId="{F2B95DAC-B6F9-4944-98B3-90DFFE197569}">
      <dgm:prSet phldrT="[Text]"/>
      <dgm:spPr/>
      <dgm:t>
        <a:bodyPr/>
        <a:lstStyle/>
        <a:p>
          <a:r>
            <a:rPr lang="en-US" dirty="0"/>
            <a:t>Source Control</a:t>
          </a:r>
        </a:p>
      </dgm:t>
    </dgm:pt>
    <dgm:pt modelId="{BB0EF554-7530-4934-8358-FD001FECABCF}" type="parTrans" cxnId="{CDAFC91F-51F7-41F8-87BE-ACFC5BD52DDA}">
      <dgm:prSet/>
      <dgm:spPr/>
      <dgm:t>
        <a:bodyPr/>
        <a:lstStyle/>
        <a:p>
          <a:endParaRPr lang="en-US"/>
        </a:p>
      </dgm:t>
    </dgm:pt>
    <dgm:pt modelId="{09C9EDE2-EE22-4120-9C61-97AAF8A93CDA}" type="sibTrans" cxnId="{CDAFC91F-51F7-41F8-87BE-ACFC5BD52DDA}">
      <dgm:prSet/>
      <dgm:spPr/>
      <dgm:t>
        <a:bodyPr/>
        <a:lstStyle/>
        <a:p>
          <a:endParaRPr lang="en-US"/>
        </a:p>
      </dgm:t>
    </dgm:pt>
    <dgm:pt modelId="{718F1951-D7CE-411E-AE49-88A527C2B4E9}">
      <dgm:prSet phldrT="[Text]"/>
      <dgm:spPr/>
      <dgm:t>
        <a:bodyPr/>
        <a:lstStyle/>
        <a:p>
          <a:r>
            <a:rPr lang="en-US" dirty="0"/>
            <a:t>Build Definition</a:t>
          </a:r>
        </a:p>
      </dgm:t>
    </dgm:pt>
    <dgm:pt modelId="{9C3E6B02-0BD4-4E4C-80EF-02802B6E1B44}" type="parTrans" cxnId="{0212F03C-FCE1-4627-81A1-F5901F2252AB}">
      <dgm:prSet/>
      <dgm:spPr/>
      <dgm:t>
        <a:bodyPr/>
        <a:lstStyle/>
        <a:p>
          <a:endParaRPr lang="en-US"/>
        </a:p>
      </dgm:t>
    </dgm:pt>
    <dgm:pt modelId="{0F34A2EF-A3CB-4990-95BB-AA515C98AB8F}" type="sibTrans" cxnId="{0212F03C-FCE1-4627-81A1-F5901F2252AB}">
      <dgm:prSet/>
      <dgm:spPr/>
      <dgm:t>
        <a:bodyPr/>
        <a:lstStyle/>
        <a:p>
          <a:endParaRPr lang="en-US"/>
        </a:p>
      </dgm:t>
    </dgm:pt>
    <dgm:pt modelId="{74F32C34-C897-4C2D-A700-ABA03A4DFAA9}">
      <dgm:prSet phldrT="[Text]"/>
      <dgm:spPr/>
      <dgm:t>
        <a:bodyPr/>
        <a:lstStyle/>
        <a:p>
          <a:r>
            <a:rPr lang="en-US" dirty="0"/>
            <a:t>Compile</a:t>
          </a:r>
        </a:p>
      </dgm:t>
    </dgm:pt>
    <dgm:pt modelId="{54B3F56D-8F08-4A43-BC19-5507F4EB9183}" type="parTrans" cxnId="{7D37E08C-7586-4B15-8E77-C2E2F5281BE7}">
      <dgm:prSet/>
      <dgm:spPr/>
      <dgm:t>
        <a:bodyPr/>
        <a:lstStyle/>
        <a:p>
          <a:endParaRPr lang="en-US"/>
        </a:p>
      </dgm:t>
    </dgm:pt>
    <dgm:pt modelId="{86B2AD10-B9A8-43BC-94EF-D44515E49A08}" type="sibTrans" cxnId="{7D37E08C-7586-4B15-8E77-C2E2F5281BE7}">
      <dgm:prSet/>
      <dgm:spPr/>
      <dgm:t>
        <a:bodyPr/>
        <a:lstStyle/>
        <a:p>
          <a:endParaRPr lang="en-US"/>
        </a:p>
      </dgm:t>
    </dgm:pt>
    <dgm:pt modelId="{511E90BB-DFFA-42F6-9A46-E1ED9FD4950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Artifacts</a:t>
          </a:r>
        </a:p>
      </dgm:t>
    </dgm:pt>
    <dgm:pt modelId="{EB71F486-34E8-4418-8918-2859366E597C}" type="parTrans" cxnId="{16CF13DE-F396-494F-9D16-D34EEE01D94B}">
      <dgm:prSet/>
      <dgm:spPr/>
      <dgm:t>
        <a:bodyPr/>
        <a:lstStyle/>
        <a:p>
          <a:endParaRPr lang="en-US"/>
        </a:p>
      </dgm:t>
    </dgm:pt>
    <dgm:pt modelId="{707CD422-ADFC-4A57-A58C-30E17BDC556B}" type="sibTrans" cxnId="{16CF13DE-F396-494F-9D16-D34EEE01D94B}">
      <dgm:prSet/>
      <dgm:spPr/>
      <dgm:t>
        <a:bodyPr/>
        <a:lstStyle/>
        <a:p>
          <a:endParaRPr lang="en-US"/>
        </a:p>
      </dgm:t>
    </dgm:pt>
    <dgm:pt modelId="{7DD39DD1-0F90-4CAC-BAFF-CC179066E1C5}">
      <dgm:prSet phldrT="[Text]"/>
      <dgm:spPr/>
      <dgm:t>
        <a:bodyPr/>
        <a:lstStyle/>
        <a:p>
          <a:r>
            <a:rPr lang="en-US" dirty="0"/>
            <a:t>CRM Solutions</a:t>
          </a:r>
        </a:p>
      </dgm:t>
    </dgm:pt>
    <dgm:pt modelId="{61E58458-6F75-4C7F-ABF7-D4E6A9F21A0C}" type="parTrans" cxnId="{B5318E7D-57E9-4D06-86CA-09FC4E7E53C2}">
      <dgm:prSet/>
      <dgm:spPr/>
      <dgm:t>
        <a:bodyPr/>
        <a:lstStyle/>
        <a:p>
          <a:endParaRPr lang="en-US"/>
        </a:p>
      </dgm:t>
    </dgm:pt>
    <dgm:pt modelId="{D9712DD3-658B-407D-B1BC-11B2DC6783A9}" type="sibTrans" cxnId="{B5318E7D-57E9-4D06-86CA-09FC4E7E53C2}">
      <dgm:prSet/>
      <dgm:spPr/>
      <dgm:t>
        <a:bodyPr/>
        <a:lstStyle/>
        <a:p>
          <a:endParaRPr lang="en-US"/>
        </a:p>
      </dgm:t>
    </dgm:pt>
    <dgm:pt modelId="{9A0AE63C-B503-4E99-A469-AECC83692428}">
      <dgm:prSet phldrT="[Text]"/>
      <dgm:spPr/>
      <dgm:t>
        <a:bodyPr/>
        <a:lstStyle/>
        <a:p>
          <a:endParaRPr lang="en-US" dirty="0"/>
        </a:p>
      </dgm:t>
    </dgm:pt>
    <dgm:pt modelId="{D93493FC-3537-4C36-9BFA-10EB4940DF58}" type="parTrans" cxnId="{4690E742-9920-447C-9BCC-EB5BB266DEC6}">
      <dgm:prSet/>
      <dgm:spPr/>
      <dgm:t>
        <a:bodyPr/>
        <a:lstStyle/>
        <a:p>
          <a:endParaRPr lang="en-US"/>
        </a:p>
      </dgm:t>
    </dgm:pt>
    <dgm:pt modelId="{9972503E-B71F-4A07-97D8-31577EE69220}" type="sibTrans" cxnId="{4690E742-9920-447C-9BCC-EB5BB266DEC6}">
      <dgm:prSet/>
      <dgm:spPr/>
      <dgm:t>
        <a:bodyPr/>
        <a:lstStyle/>
        <a:p>
          <a:endParaRPr lang="en-US"/>
        </a:p>
      </dgm:t>
    </dgm:pt>
    <dgm:pt modelId="{ED23A0A8-BA76-4E0E-9DA1-5E74085306B0}">
      <dgm:prSet phldrT="[Text]"/>
      <dgm:spPr/>
      <dgm:t>
        <a:bodyPr/>
        <a:lstStyle/>
        <a:p>
          <a:r>
            <a:rPr lang="en-US" dirty="0"/>
            <a:t>Version</a:t>
          </a:r>
        </a:p>
      </dgm:t>
    </dgm:pt>
    <dgm:pt modelId="{88781FA7-C5B5-4026-91B1-E2D39D31BBEA}" type="parTrans" cxnId="{1A1E27EA-7E95-42FC-B504-CF24A7D0AFDB}">
      <dgm:prSet/>
      <dgm:spPr/>
      <dgm:t>
        <a:bodyPr/>
        <a:lstStyle/>
        <a:p>
          <a:endParaRPr lang="en-US"/>
        </a:p>
      </dgm:t>
    </dgm:pt>
    <dgm:pt modelId="{1FB5EA0B-70FE-4132-BF5C-B2814B6130FB}" type="sibTrans" cxnId="{1A1E27EA-7E95-42FC-B504-CF24A7D0AFDB}">
      <dgm:prSet/>
      <dgm:spPr/>
      <dgm:t>
        <a:bodyPr/>
        <a:lstStyle/>
        <a:p>
          <a:endParaRPr lang="en-US"/>
        </a:p>
      </dgm:t>
    </dgm:pt>
    <dgm:pt modelId="{4F2A801F-3F7A-4FB5-A682-23290B41F66B}">
      <dgm:prSet phldrT="[Text]"/>
      <dgm:spPr/>
      <dgm:t>
        <a:bodyPr/>
        <a:lstStyle/>
        <a:p>
          <a:r>
            <a:rPr lang="en-US" dirty="0"/>
            <a:t>Code Analysis</a:t>
          </a:r>
        </a:p>
      </dgm:t>
    </dgm:pt>
    <dgm:pt modelId="{AE691B5D-3DB2-4777-8E5E-A562F3B98EF0}" type="parTrans" cxnId="{FC07A28D-4549-46B2-BD7A-A02C7CCADE7D}">
      <dgm:prSet/>
      <dgm:spPr/>
      <dgm:t>
        <a:bodyPr/>
        <a:lstStyle/>
        <a:p>
          <a:endParaRPr lang="en-US"/>
        </a:p>
      </dgm:t>
    </dgm:pt>
    <dgm:pt modelId="{6A0D9798-F03E-4277-BC6A-4BEB27C117F4}" type="sibTrans" cxnId="{FC07A28D-4549-46B2-BD7A-A02C7CCADE7D}">
      <dgm:prSet/>
      <dgm:spPr/>
      <dgm:t>
        <a:bodyPr/>
        <a:lstStyle/>
        <a:p>
          <a:endParaRPr lang="en-US"/>
        </a:p>
      </dgm:t>
    </dgm:pt>
    <dgm:pt modelId="{78B27EE9-46F0-436C-99AE-A55A158A5C22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C0E41261-7362-466F-9BEC-871F3892F5EF}" type="parTrans" cxnId="{4FB86DC4-3C54-4A94-98AD-29B3AB5B1420}">
      <dgm:prSet/>
      <dgm:spPr/>
      <dgm:t>
        <a:bodyPr/>
        <a:lstStyle/>
        <a:p>
          <a:endParaRPr lang="en-US"/>
        </a:p>
      </dgm:t>
    </dgm:pt>
    <dgm:pt modelId="{74B3173E-E727-4D2E-B8B6-CE3E91A79EFB}" type="sibTrans" cxnId="{4FB86DC4-3C54-4A94-98AD-29B3AB5B1420}">
      <dgm:prSet/>
      <dgm:spPr/>
      <dgm:t>
        <a:bodyPr/>
        <a:lstStyle/>
        <a:p>
          <a:endParaRPr lang="en-US"/>
        </a:p>
      </dgm:t>
    </dgm:pt>
    <dgm:pt modelId="{5FA1F261-FFA0-4321-81C0-23DEFECE70BB}">
      <dgm:prSet phldrT="[Text]"/>
      <dgm:spPr/>
      <dgm:t>
        <a:bodyPr/>
        <a:lstStyle/>
        <a:p>
          <a:r>
            <a:rPr lang="en-US" dirty="0"/>
            <a:t>CRM Packages</a:t>
          </a:r>
        </a:p>
      </dgm:t>
    </dgm:pt>
    <dgm:pt modelId="{C44A4549-FE3C-48DA-BBC0-1559EE618C1C}" type="parTrans" cxnId="{ACA41B69-F855-4B48-A398-F7B97DC9D9F9}">
      <dgm:prSet/>
      <dgm:spPr/>
      <dgm:t>
        <a:bodyPr/>
        <a:lstStyle/>
        <a:p>
          <a:endParaRPr lang="en-US"/>
        </a:p>
      </dgm:t>
    </dgm:pt>
    <dgm:pt modelId="{CB600C8B-C5AB-4427-9FEA-54C2ED627C3A}" type="sibTrans" cxnId="{ACA41B69-F855-4B48-A398-F7B97DC9D9F9}">
      <dgm:prSet/>
      <dgm:spPr/>
      <dgm:t>
        <a:bodyPr/>
        <a:lstStyle/>
        <a:p>
          <a:endParaRPr lang="en-US"/>
        </a:p>
      </dgm:t>
    </dgm:pt>
    <dgm:pt modelId="{9F720DCA-4E02-43B2-BA08-26F7E404E8AE}">
      <dgm:prSet phldrT="[Text]"/>
      <dgm:spPr/>
      <dgm:t>
        <a:bodyPr/>
        <a:lstStyle/>
        <a:p>
          <a:r>
            <a:rPr lang="en-US" dirty="0"/>
            <a:t>Configuration</a:t>
          </a:r>
        </a:p>
      </dgm:t>
    </dgm:pt>
    <dgm:pt modelId="{A10C3F0C-98A3-4FF0-9DF2-A372645D4051}" type="parTrans" cxnId="{C90300FB-B2B4-4E8E-A764-91FA5BF5F0C7}">
      <dgm:prSet/>
      <dgm:spPr/>
      <dgm:t>
        <a:bodyPr/>
        <a:lstStyle/>
        <a:p>
          <a:endParaRPr lang="en-US"/>
        </a:p>
      </dgm:t>
    </dgm:pt>
    <dgm:pt modelId="{9E91FAED-E562-4573-B0E0-07AD1D09EB00}" type="sibTrans" cxnId="{C90300FB-B2B4-4E8E-A764-91FA5BF5F0C7}">
      <dgm:prSet/>
      <dgm:spPr/>
      <dgm:t>
        <a:bodyPr/>
        <a:lstStyle/>
        <a:p>
          <a:endParaRPr lang="en-US"/>
        </a:p>
      </dgm:t>
    </dgm:pt>
    <dgm:pt modelId="{EAE26146-3238-423A-8ABB-52C9FB150490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EA56AD3C-C714-436A-9CB8-092680D9EA54}" type="parTrans" cxnId="{EA41AA17-26D9-41CD-900B-F5AE63635230}">
      <dgm:prSet/>
      <dgm:spPr/>
      <dgm:t>
        <a:bodyPr/>
        <a:lstStyle/>
        <a:p>
          <a:endParaRPr lang="en-US"/>
        </a:p>
      </dgm:t>
    </dgm:pt>
    <dgm:pt modelId="{744234B4-F850-4BCA-AB97-856EC76395AD}" type="sibTrans" cxnId="{EA41AA17-26D9-41CD-900B-F5AE63635230}">
      <dgm:prSet/>
      <dgm:spPr/>
      <dgm:t>
        <a:bodyPr/>
        <a:lstStyle/>
        <a:p>
          <a:endParaRPr lang="en-US"/>
        </a:p>
      </dgm:t>
    </dgm:pt>
    <dgm:pt modelId="{3248E347-825C-4909-896C-6481BD242204}">
      <dgm:prSet phldrT="[Text]"/>
      <dgm:spPr/>
      <dgm:t>
        <a:bodyPr/>
        <a:lstStyle/>
        <a:p>
          <a:r>
            <a:rPr lang="en-US" dirty="0"/>
            <a:t>Scripts</a:t>
          </a:r>
        </a:p>
      </dgm:t>
    </dgm:pt>
    <dgm:pt modelId="{DCA77D37-D530-4093-A478-6F2AA2597990}" type="parTrans" cxnId="{36A0011D-1463-41AE-BA80-4CE99BA3EA03}">
      <dgm:prSet/>
      <dgm:spPr/>
      <dgm:t>
        <a:bodyPr/>
        <a:lstStyle/>
        <a:p>
          <a:endParaRPr lang="en-US"/>
        </a:p>
      </dgm:t>
    </dgm:pt>
    <dgm:pt modelId="{6FFDF582-88DA-4BDD-8A4F-6E585AE95C30}" type="sibTrans" cxnId="{36A0011D-1463-41AE-BA80-4CE99BA3EA03}">
      <dgm:prSet/>
      <dgm:spPr/>
      <dgm:t>
        <a:bodyPr/>
        <a:lstStyle/>
        <a:p>
          <a:endParaRPr lang="en-US"/>
        </a:p>
      </dgm:t>
    </dgm:pt>
    <dgm:pt modelId="{8E3A7BF2-88FB-4C91-A9E0-FDE08F920955}">
      <dgm:prSet phldrT="[Text]"/>
      <dgm:spPr/>
      <dgm:t>
        <a:bodyPr/>
        <a:lstStyle/>
        <a:p>
          <a:r>
            <a:rPr lang="en-US" dirty="0"/>
            <a:t>ETL Packages</a:t>
          </a:r>
        </a:p>
      </dgm:t>
    </dgm:pt>
    <dgm:pt modelId="{D96BAB03-E8FD-4904-836B-CDB28E043F80}" type="parTrans" cxnId="{231BF9BA-2BE2-4D21-A4C8-74014F39B81B}">
      <dgm:prSet/>
      <dgm:spPr/>
      <dgm:t>
        <a:bodyPr/>
        <a:lstStyle/>
        <a:p>
          <a:endParaRPr lang="en-US"/>
        </a:p>
      </dgm:t>
    </dgm:pt>
    <dgm:pt modelId="{05B26EE5-45E6-4AAE-9613-39F52760549F}" type="sibTrans" cxnId="{231BF9BA-2BE2-4D21-A4C8-74014F39B81B}">
      <dgm:prSet/>
      <dgm:spPr/>
      <dgm:t>
        <a:bodyPr/>
        <a:lstStyle/>
        <a:p>
          <a:endParaRPr lang="en-US"/>
        </a:p>
      </dgm:t>
    </dgm:pt>
    <dgm:pt modelId="{474F4478-185C-4599-9BFE-3CB8CB4BCD03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5EE69686-68C1-4EB6-A463-47EDAFDE699D}" type="parTrans" cxnId="{0E851B4F-5917-41E6-83BD-53991C151802}">
      <dgm:prSet/>
      <dgm:spPr/>
      <dgm:t>
        <a:bodyPr/>
        <a:lstStyle/>
        <a:p>
          <a:endParaRPr lang="en-US"/>
        </a:p>
      </dgm:t>
    </dgm:pt>
    <dgm:pt modelId="{B259D54F-4762-4A76-812E-315856C8DA44}" type="sibTrans" cxnId="{0E851B4F-5917-41E6-83BD-53991C151802}">
      <dgm:prSet/>
      <dgm:spPr/>
      <dgm:t>
        <a:bodyPr/>
        <a:lstStyle/>
        <a:p>
          <a:endParaRPr lang="en-US"/>
        </a:p>
      </dgm:t>
    </dgm:pt>
    <dgm:pt modelId="{97067732-86B8-4271-A3C7-3FF8DDD21023}">
      <dgm:prSet phldrT="[Text]"/>
      <dgm:spPr/>
      <dgm:t>
        <a:bodyPr/>
        <a:lstStyle/>
        <a:p>
          <a:r>
            <a:rPr lang="en-US" dirty="0"/>
            <a:t>CRM Environments</a:t>
          </a:r>
        </a:p>
      </dgm:t>
    </dgm:pt>
    <dgm:pt modelId="{E51892BA-317F-4554-ABC6-27B8EACC292A}" type="parTrans" cxnId="{067CCBE3-25B7-4BA9-9F07-9C363E700E1A}">
      <dgm:prSet/>
      <dgm:spPr/>
      <dgm:t>
        <a:bodyPr/>
        <a:lstStyle/>
        <a:p>
          <a:endParaRPr lang="en-US"/>
        </a:p>
      </dgm:t>
    </dgm:pt>
    <dgm:pt modelId="{946724A1-FCF0-4DAF-89BE-CEF6C93ED370}" type="sibTrans" cxnId="{067CCBE3-25B7-4BA9-9F07-9C363E700E1A}">
      <dgm:prSet/>
      <dgm:spPr/>
      <dgm:t>
        <a:bodyPr/>
        <a:lstStyle/>
        <a:p>
          <a:endParaRPr lang="en-US"/>
        </a:p>
      </dgm:t>
    </dgm:pt>
    <dgm:pt modelId="{91F0E8F6-DC78-405C-A236-85D82CFFA833}">
      <dgm:prSet phldrT="[Text]"/>
      <dgm:spPr/>
      <dgm:t>
        <a:bodyPr/>
        <a:lstStyle/>
        <a:p>
          <a:r>
            <a:rPr lang="en-US" dirty="0"/>
            <a:t>Sign</a:t>
          </a:r>
        </a:p>
      </dgm:t>
    </dgm:pt>
    <dgm:pt modelId="{3CDC8708-597C-47AD-945A-DE94D0695A03}" type="parTrans" cxnId="{3C197D83-F347-42B3-BFC1-78602079E67E}">
      <dgm:prSet/>
      <dgm:spPr/>
      <dgm:t>
        <a:bodyPr/>
        <a:lstStyle/>
        <a:p>
          <a:endParaRPr lang="en-US"/>
        </a:p>
      </dgm:t>
    </dgm:pt>
    <dgm:pt modelId="{AD8C2ED0-E9EC-4448-82B0-B9F20E3867AC}" type="sibTrans" cxnId="{3C197D83-F347-42B3-BFC1-78602079E67E}">
      <dgm:prSet/>
      <dgm:spPr/>
      <dgm:t>
        <a:bodyPr/>
        <a:lstStyle/>
        <a:p>
          <a:endParaRPr lang="en-US"/>
        </a:p>
      </dgm:t>
    </dgm:pt>
    <dgm:pt modelId="{ED0EC3F1-B355-4C33-85A3-962E81544823}">
      <dgm:prSet phldrT="[Text]"/>
      <dgm:spPr/>
      <dgm:t>
        <a:bodyPr/>
        <a:lstStyle/>
        <a:p>
          <a:r>
            <a:rPr lang="en-US" dirty="0"/>
            <a:t>Other</a:t>
          </a:r>
        </a:p>
      </dgm:t>
    </dgm:pt>
    <dgm:pt modelId="{5FC4125D-AAA0-4A50-AA83-2499FDB25085}" type="parTrans" cxnId="{E86E0A7A-3FA9-4980-A5D5-1A8C17D55560}">
      <dgm:prSet/>
      <dgm:spPr/>
      <dgm:t>
        <a:bodyPr/>
        <a:lstStyle/>
        <a:p>
          <a:endParaRPr lang="en-US"/>
        </a:p>
      </dgm:t>
    </dgm:pt>
    <dgm:pt modelId="{E76CB42F-7974-49BB-B62F-A26FC76815E0}" type="sibTrans" cxnId="{E86E0A7A-3FA9-4980-A5D5-1A8C17D55560}">
      <dgm:prSet/>
      <dgm:spPr/>
      <dgm:t>
        <a:bodyPr/>
        <a:lstStyle/>
        <a:p>
          <a:endParaRPr lang="en-US"/>
        </a:p>
      </dgm:t>
    </dgm:pt>
    <dgm:pt modelId="{0A89852B-0955-4EAC-B965-CB649735CF7E}">
      <dgm:prSet phldrT="[Text]"/>
      <dgm:spPr/>
      <dgm:t>
        <a:bodyPr/>
        <a:lstStyle/>
        <a:p>
          <a:r>
            <a:rPr lang="en-US" dirty="0"/>
            <a:t>Export</a:t>
          </a:r>
        </a:p>
      </dgm:t>
    </dgm:pt>
    <dgm:pt modelId="{AD4B0F71-8FCB-4832-954D-ECDB20D3D21E}" type="parTrans" cxnId="{13087305-AFE4-460D-B332-35FB824CB0DA}">
      <dgm:prSet/>
      <dgm:spPr/>
      <dgm:t>
        <a:bodyPr/>
        <a:lstStyle/>
        <a:p>
          <a:endParaRPr lang="en-US"/>
        </a:p>
      </dgm:t>
    </dgm:pt>
    <dgm:pt modelId="{855ED729-54F8-4F6E-BE68-0BCFE89CE267}" type="sibTrans" cxnId="{13087305-AFE4-460D-B332-35FB824CB0DA}">
      <dgm:prSet/>
      <dgm:spPr/>
      <dgm:t>
        <a:bodyPr/>
        <a:lstStyle/>
        <a:p>
          <a:endParaRPr lang="en-US"/>
        </a:p>
      </dgm:t>
    </dgm:pt>
    <dgm:pt modelId="{0A6B92F7-74C3-4EFD-8DD6-23A2D22C737C}">
      <dgm:prSet/>
      <dgm:spPr/>
      <dgm:t>
        <a:bodyPr/>
        <a:lstStyle/>
        <a:p>
          <a:r>
            <a:rPr lang="en-US" dirty="0"/>
            <a:t>Package</a:t>
          </a:r>
        </a:p>
      </dgm:t>
    </dgm:pt>
    <dgm:pt modelId="{CA193478-8DBE-4765-AC89-C581605E0C42}" type="parTrans" cxnId="{000A2C50-68D2-49CC-ACBB-F37DEC8B71CD}">
      <dgm:prSet/>
      <dgm:spPr/>
      <dgm:t>
        <a:bodyPr/>
        <a:lstStyle/>
        <a:p>
          <a:endParaRPr lang="en-US"/>
        </a:p>
      </dgm:t>
    </dgm:pt>
    <dgm:pt modelId="{0947F522-CC9B-439C-B7FC-410E773F5E85}" type="sibTrans" cxnId="{000A2C50-68D2-49CC-ACBB-F37DEC8B71CD}">
      <dgm:prSet/>
      <dgm:spPr/>
      <dgm:t>
        <a:bodyPr/>
        <a:lstStyle/>
        <a:p>
          <a:endParaRPr lang="en-US"/>
        </a:p>
      </dgm:t>
    </dgm:pt>
    <dgm:pt modelId="{C5D91E6A-8442-405C-9975-4C78395C047F}" type="pres">
      <dgm:prSet presAssocID="{58CB58EE-51BB-4FCF-8AB2-5150B890B736}" presName="linearFlow" presStyleCnt="0">
        <dgm:presLayoutVars>
          <dgm:dir/>
          <dgm:animLvl val="lvl"/>
          <dgm:resizeHandles val="exact"/>
        </dgm:presLayoutVars>
      </dgm:prSet>
      <dgm:spPr/>
    </dgm:pt>
    <dgm:pt modelId="{9BC93590-9EEC-4BA9-95D4-9D4E0D34B7B9}" type="pres">
      <dgm:prSet presAssocID="{D8AE09D5-37E9-4878-AB89-E31D2DD3BB3C}" presName="composite" presStyleCnt="0"/>
      <dgm:spPr/>
    </dgm:pt>
    <dgm:pt modelId="{F1F2A1EB-62FA-436D-91B9-FFCD426CAAB4}" type="pres">
      <dgm:prSet presAssocID="{D8AE09D5-37E9-4878-AB89-E31D2DD3BB3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0BEF1C5-53C0-48EC-AE79-07E195D72792}" type="pres">
      <dgm:prSet presAssocID="{D8AE09D5-37E9-4878-AB89-E31D2DD3BB3C}" presName="parSh" presStyleLbl="node1" presStyleIdx="0" presStyleCnt="3"/>
      <dgm:spPr/>
    </dgm:pt>
    <dgm:pt modelId="{F5BB3D58-CDCA-4162-BD39-8AC8BC6176D8}" type="pres">
      <dgm:prSet presAssocID="{D8AE09D5-37E9-4878-AB89-E31D2DD3BB3C}" presName="desTx" presStyleLbl="fgAcc1" presStyleIdx="0" presStyleCnt="3">
        <dgm:presLayoutVars>
          <dgm:bulletEnabled val="1"/>
        </dgm:presLayoutVars>
      </dgm:prSet>
      <dgm:spPr/>
    </dgm:pt>
    <dgm:pt modelId="{8B497D3F-11E2-47F5-A2B5-DD2CEF8D017C}" type="pres">
      <dgm:prSet presAssocID="{D2F0BB88-74BE-4311-A69E-435D3FF15D76}" presName="sibTrans" presStyleLbl="sibTrans2D1" presStyleIdx="0" presStyleCnt="2"/>
      <dgm:spPr/>
    </dgm:pt>
    <dgm:pt modelId="{69B19569-A8C7-4A78-9BCA-18D62FC5ED45}" type="pres">
      <dgm:prSet presAssocID="{D2F0BB88-74BE-4311-A69E-435D3FF15D76}" presName="connTx" presStyleLbl="sibTrans2D1" presStyleIdx="0" presStyleCnt="2"/>
      <dgm:spPr/>
    </dgm:pt>
    <dgm:pt modelId="{E0EFF556-7D3F-45A6-84F8-F3D7F0790EC6}" type="pres">
      <dgm:prSet presAssocID="{718F1951-D7CE-411E-AE49-88A527C2B4E9}" presName="composite" presStyleCnt="0"/>
      <dgm:spPr/>
    </dgm:pt>
    <dgm:pt modelId="{3661722A-85E8-468C-9585-C181B63DCBC0}" type="pres">
      <dgm:prSet presAssocID="{718F1951-D7CE-411E-AE49-88A527C2B4E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D6FF8E5-E946-4E85-B139-2B7026746E0F}" type="pres">
      <dgm:prSet presAssocID="{718F1951-D7CE-411E-AE49-88A527C2B4E9}" presName="parSh" presStyleLbl="node1" presStyleIdx="1" presStyleCnt="3"/>
      <dgm:spPr/>
    </dgm:pt>
    <dgm:pt modelId="{FE4079C1-4805-4E44-9BAD-6B7AF36235E1}" type="pres">
      <dgm:prSet presAssocID="{718F1951-D7CE-411E-AE49-88A527C2B4E9}" presName="desTx" presStyleLbl="fgAcc1" presStyleIdx="1" presStyleCnt="3">
        <dgm:presLayoutVars>
          <dgm:bulletEnabled val="1"/>
        </dgm:presLayoutVars>
      </dgm:prSet>
      <dgm:spPr/>
    </dgm:pt>
    <dgm:pt modelId="{F933CD50-6D0E-4DFA-B724-29E31E1A35B7}" type="pres">
      <dgm:prSet presAssocID="{0F34A2EF-A3CB-4990-95BB-AA515C98AB8F}" presName="sibTrans" presStyleLbl="sibTrans2D1" presStyleIdx="1" presStyleCnt="2"/>
      <dgm:spPr/>
    </dgm:pt>
    <dgm:pt modelId="{F35EFC4A-B03A-4604-9C2D-5B5ADAEEFCFB}" type="pres">
      <dgm:prSet presAssocID="{0F34A2EF-A3CB-4990-95BB-AA515C98AB8F}" presName="connTx" presStyleLbl="sibTrans2D1" presStyleIdx="1" presStyleCnt="2"/>
      <dgm:spPr/>
    </dgm:pt>
    <dgm:pt modelId="{F257CCAB-C07A-444D-9CB9-3BB8F1E10BF0}" type="pres">
      <dgm:prSet presAssocID="{511E90BB-DFFA-42F6-9A46-E1ED9FD4950C}" presName="composite" presStyleCnt="0"/>
      <dgm:spPr/>
    </dgm:pt>
    <dgm:pt modelId="{8DFEECED-4FC0-4AD2-8DEC-A049B0AA07BD}" type="pres">
      <dgm:prSet presAssocID="{511E90BB-DFFA-42F6-9A46-E1ED9FD4950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590787D-888D-4E61-B05D-37685B8AEDF9}" type="pres">
      <dgm:prSet presAssocID="{511E90BB-DFFA-42F6-9A46-E1ED9FD4950C}" presName="parSh" presStyleLbl="node1" presStyleIdx="2" presStyleCnt="3"/>
      <dgm:spPr/>
    </dgm:pt>
    <dgm:pt modelId="{95779549-B2E0-47FF-BA4E-6B488D0D53A7}" type="pres">
      <dgm:prSet presAssocID="{511E90BB-DFFA-42F6-9A46-E1ED9FD4950C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3087305-AFE4-460D-B332-35FB824CB0DA}" srcId="{718F1951-D7CE-411E-AE49-88A527C2B4E9}" destId="{0A89852B-0955-4EAC-B965-CB649735CF7E}" srcOrd="5" destOrd="0" parTransId="{AD4B0F71-8FCB-4832-954D-ECDB20D3D21E}" sibTransId="{855ED729-54F8-4F6E-BE68-0BCFE89CE267}"/>
    <dgm:cxn modelId="{5A4BCA0F-1ABB-4126-8167-EC38D2C93026}" type="presOf" srcId="{9F720DCA-4E02-43B2-BA08-26F7E404E8AE}" destId="{95779549-B2E0-47FF-BA4E-6B488D0D53A7}" srcOrd="0" destOrd="2" presId="urn:microsoft.com/office/officeart/2005/8/layout/process3"/>
    <dgm:cxn modelId="{CA433912-9422-4840-9D4D-604F084C4AB5}" type="presOf" srcId="{58CB58EE-51BB-4FCF-8AB2-5150B890B736}" destId="{C5D91E6A-8442-405C-9975-4C78395C047F}" srcOrd="0" destOrd="0" presId="urn:microsoft.com/office/officeart/2005/8/layout/process3"/>
    <dgm:cxn modelId="{EA41AA17-26D9-41CD-900B-F5AE63635230}" srcId="{511E90BB-DFFA-42F6-9A46-E1ED9FD4950C}" destId="{EAE26146-3238-423A-8ABB-52C9FB150490}" srcOrd="3" destOrd="0" parTransId="{EA56AD3C-C714-436A-9CB8-092680D9EA54}" sibTransId="{744234B4-F850-4BCA-AB97-856EC76395AD}"/>
    <dgm:cxn modelId="{36A0011D-1463-41AE-BA80-4CE99BA3EA03}" srcId="{511E90BB-DFFA-42F6-9A46-E1ED9FD4950C}" destId="{3248E347-825C-4909-896C-6481BD242204}" srcOrd="4" destOrd="0" parTransId="{DCA77D37-D530-4093-A478-6F2AA2597990}" sibTransId="{6FFDF582-88DA-4BDD-8A4F-6E585AE95C30}"/>
    <dgm:cxn modelId="{25F8151F-2ADC-4348-AD56-27C591A64F51}" type="presOf" srcId="{91F0E8F6-DC78-405C-A236-85D82CFFA833}" destId="{FE4079C1-4805-4E44-9BAD-6B7AF36235E1}" srcOrd="0" destOrd="2" presId="urn:microsoft.com/office/officeart/2005/8/layout/process3"/>
    <dgm:cxn modelId="{CDAFC91F-51F7-41F8-87BE-ACFC5BD52DDA}" srcId="{D8AE09D5-37E9-4878-AB89-E31D2DD3BB3C}" destId="{F2B95DAC-B6F9-4944-98B3-90DFFE197569}" srcOrd="0" destOrd="0" parTransId="{BB0EF554-7530-4934-8358-FD001FECABCF}" sibTransId="{09C9EDE2-EE22-4120-9C61-97AAF8A93CDA}"/>
    <dgm:cxn modelId="{DDCDD424-1C11-4D6F-9E50-C5E87A5AE87B}" srcId="{58CB58EE-51BB-4FCF-8AB2-5150B890B736}" destId="{D8AE09D5-37E9-4878-AB89-E31D2DD3BB3C}" srcOrd="0" destOrd="0" parTransId="{C8981C2E-DF53-4EE4-B656-8FC4BDC2FEB3}" sibTransId="{D2F0BB88-74BE-4311-A69E-435D3FF15D76}"/>
    <dgm:cxn modelId="{80577129-F379-438F-AAD3-8FF43DB577D7}" type="presOf" srcId="{718F1951-D7CE-411E-AE49-88A527C2B4E9}" destId="{CD6FF8E5-E946-4E85-B139-2B7026746E0F}" srcOrd="1" destOrd="0" presId="urn:microsoft.com/office/officeart/2005/8/layout/process3"/>
    <dgm:cxn modelId="{048EB72A-FA8E-40AF-ABA1-31BFB15498EB}" type="presOf" srcId="{9A0AE63C-B503-4E99-A469-AECC83692428}" destId="{F5BB3D58-CDCA-4162-BD39-8AC8BC6176D8}" srcOrd="0" destOrd="3" presId="urn:microsoft.com/office/officeart/2005/8/layout/process3"/>
    <dgm:cxn modelId="{F6C55539-173E-4B33-BFFE-0C9CB5FCEA16}" type="presOf" srcId="{D2F0BB88-74BE-4311-A69E-435D3FF15D76}" destId="{69B19569-A8C7-4A78-9BCA-18D62FC5ED45}" srcOrd="1" destOrd="0" presId="urn:microsoft.com/office/officeart/2005/8/layout/process3"/>
    <dgm:cxn modelId="{0212F03C-FCE1-4627-81A1-F5901F2252AB}" srcId="{58CB58EE-51BB-4FCF-8AB2-5150B890B736}" destId="{718F1951-D7CE-411E-AE49-88A527C2B4E9}" srcOrd="1" destOrd="0" parTransId="{9C3E6B02-0BD4-4E4C-80EF-02802B6E1B44}" sibTransId="{0F34A2EF-A3CB-4990-95BB-AA515C98AB8F}"/>
    <dgm:cxn modelId="{F9B3CA5E-5A1A-4D32-BFC9-B743B95CCF44}" type="presOf" srcId="{ED23A0A8-BA76-4E0E-9DA1-5E74085306B0}" destId="{FE4079C1-4805-4E44-9BAD-6B7AF36235E1}" srcOrd="0" destOrd="0" presId="urn:microsoft.com/office/officeart/2005/8/layout/process3"/>
    <dgm:cxn modelId="{AE64205F-167D-49DC-A35E-610C26FE33D6}" type="presOf" srcId="{78B27EE9-46F0-436C-99AE-A55A158A5C22}" destId="{FE4079C1-4805-4E44-9BAD-6B7AF36235E1}" srcOrd="0" destOrd="4" presId="urn:microsoft.com/office/officeart/2005/8/layout/process3"/>
    <dgm:cxn modelId="{4690E742-9920-447C-9BCC-EB5BB266DEC6}" srcId="{D8AE09D5-37E9-4878-AB89-E31D2DD3BB3C}" destId="{9A0AE63C-B503-4E99-A469-AECC83692428}" srcOrd="3" destOrd="0" parTransId="{D93493FC-3537-4C36-9BFA-10EB4940DF58}" sibTransId="{9972503E-B71F-4A07-97D8-31577EE69220}"/>
    <dgm:cxn modelId="{89E12C45-0D3C-4999-832D-5E07A43499FE}" type="presOf" srcId="{474F4478-185C-4599-9BFE-3CB8CB4BCD03}" destId="{95779549-B2E0-47FF-BA4E-6B488D0D53A7}" srcOrd="0" destOrd="6" presId="urn:microsoft.com/office/officeart/2005/8/layout/process3"/>
    <dgm:cxn modelId="{ACA41B69-F855-4B48-A398-F7B97DC9D9F9}" srcId="{511E90BB-DFFA-42F6-9A46-E1ED9FD4950C}" destId="{5FA1F261-FFA0-4321-81C0-23DEFECE70BB}" srcOrd="1" destOrd="0" parTransId="{C44A4549-FE3C-48DA-BBC0-1559EE618C1C}" sibTransId="{CB600C8B-C5AB-4427-9FEA-54C2ED627C3A}"/>
    <dgm:cxn modelId="{106DE66D-86E0-4277-8A12-FA62450313FE}" type="presOf" srcId="{0F34A2EF-A3CB-4990-95BB-AA515C98AB8F}" destId="{F933CD50-6D0E-4DFA-B724-29E31E1A35B7}" srcOrd="0" destOrd="0" presId="urn:microsoft.com/office/officeart/2005/8/layout/process3"/>
    <dgm:cxn modelId="{0E851B4F-5917-41E6-83BD-53991C151802}" srcId="{511E90BB-DFFA-42F6-9A46-E1ED9FD4950C}" destId="{474F4478-185C-4599-9BFE-3CB8CB4BCD03}" srcOrd="6" destOrd="0" parTransId="{5EE69686-68C1-4EB6-A463-47EDAFDE699D}" sibTransId="{B259D54F-4762-4A76-812E-315856C8DA44}"/>
    <dgm:cxn modelId="{000A2C50-68D2-49CC-ACBB-F37DEC8B71CD}" srcId="{718F1951-D7CE-411E-AE49-88A527C2B4E9}" destId="{0A6B92F7-74C3-4EFD-8DD6-23A2D22C737C}" srcOrd="6" destOrd="0" parTransId="{CA193478-8DBE-4765-AC89-C581605E0C42}" sibTransId="{0947F522-CC9B-439C-B7FC-410E773F5E85}"/>
    <dgm:cxn modelId="{AB223050-DCA3-4F49-823A-D437C73D65C8}" type="presOf" srcId="{ED0EC3F1-B355-4C33-85A3-962E81544823}" destId="{F5BB3D58-CDCA-4162-BD39-8AC8BC6176D8}" srcOrd="0" destOrd="2" presId="urn:microsoft.com/office/officeart/2005/8/layout/process3"/>
    <dgm:cxn modelId="{C58E2556-E0EC-4A48-A49A-1F857D6B6FC0}" type="presOf" srcId="{74F32C34-C897-4C2D-A700-ABA03A4DFAA9}" destId="{FE4079C1-4805-4E44-9BAD-6B7AF36235E1}" srcOrd="0" destOrd="1" presId="urn:microsoft.com/office/officeart/2005/8/layout/process3"/>
    <dgm:cxn modelId="{0639AA78-8B29-4DEA-9B33-ABDEF9B34B94}" type="presOf" srcId="{4F2A801F-3F7A-4FB5-A682-23290B41F66B}" destId="{FE4079C1-4805-4E44-9BAD-6B7AF36235E1}" srcOrd="0" destOrd="3" presId="urn:microsoft.com/office/officeart/2005/8/layout/process3"/>
    <dgm:cxn modelId="{67511259-5DBC-4521-9CD5-F860638B5BB2}" type="presOf" srcId="{F2B95DAC-B6F9-4944-98B3-90DFFE197569}" destId="{F5BB3D58-CDCA-4162-BD39-8AC8BC6176D8}" srcOrd="0" destOrd="0" presId="urn:microsoft.com/office/officeart/2005/8/layout/process3"/>
    <dgm:cxn modelId="{E86E0A7A-3FA9-4980-A5D5-1A8C17D55560}" srcId="{D8AE09D5-37E9-4878-AB89-E31D2DD3BB3C}" destId="{ED0EC3F1-B355-4C33-85A3-962E81544823}" srcOrd="2" destOrd="0" parTransId="{5FC4125D-AAA0-4A50-AA83-2499FDB25085}" sibTransId="{E76CB42F-7974-49BB-B62F-A26FC76815E0}"/>
    <dgm:cxn modelId="{B5318E7D-57E9-4D06-86CA-09FC4E7E53C2}" srcId="{511E90BB-DFFA-42F6-9A46-E1ED9FD4950C}" destId="{7DD39DD1-0F90-4CAC-BAFF-CC179066E1C5}" srcOrd="0" destOrd="0" parTransId="{61E58458-6F75-4C7F-ABF7-D4E6A9F21A0C}" sibTransId="{D9712DD3-658B-407D-B1BC-11B2DC6783A9}"/>
    <dgm:cxn modelId="{3C197D83-F347-42B3-BFC1-78602079E67E}" srcId="{718F1951-D7CE-411E-AE49-88A527C2B4E9}" destId="{91F0E8F6-DC78-405C-A236-85D82CFFA833}" srcOrd="2" destOrd="0" parTransId="{3CDC8708-597C-47AD-945A-DE94D0695A03}" sibTransId="{AD8C2ED0-E9EC-4448-82B0-B9F20E3867AC}"/>
    <dgm:cxn modelId="{7D37E08C-7586-4B15-8E77-C2E2F5281BE7}" srcId="{718F1951-D7CE-411E-AE49-88A527C2B4E9}" destId="{74F32C34-C897-4C2D-A700-ABA03A4DFAA9}" srcOrd="1" destOrd="0" parTransId="{54B3F56D-8F08-4A43-BC19-5507F4EB9183}" sibTransId="{86B2AD10-B9A8-43BC-94EF-D44515E49A08}"/>
    <dgm:cxn modelId="{F70CEF8C-4429-483C-998D-EA3D6E1F5936}" type="presOf" srcId="{7DD39DD1-0F90-4CAC-BAFF-CC179066E1C5}" destId="{95779549-B2E0-47FF-BA4E-6B488D0D53A7}" srcOrd="0" destOrd="0" presId="urn:microsoft.com/office/officeart/2005/8/layout/process3"/>
    <dgm:cxn modelId="{FC07A28D-4549-46B2-BD7A-A02C7CCADE7D}" srcId="{718F1951-D7CE-411E-AE49-88A527C2B4E9}" destId="{4F2A801F-3F7A-4FB5-A682-23290B41F66B}" srcOrd="3" destOrd="0" parTransId="{AE691B5D-3DB2-4777-8E5E-A562F3B98EF0}" sibTransId="{6A0D9798-F03E-4277-BC6A-4BEB27C117F4}"/>
    <dgm:cxn modelId="{9E81F192-4E15-407C-AB04-484530C0D227}" type="presOf" srcId="{0A89852B-0955-4EAC-B965-CB649735CF7E}" destId="{FE4079C1-4805-4E44-9BAD-6B7AF36235E1}" srcOrd="0" destOrd="5" presId="urn:microsoft.com/office/officeart/2005/8/layout/process3"/>
    <dgm:cxn modelId="{0BD4019C-25E8-4C8D-936C-40CE54F2B4C7}" type="presOf" srcId="{EAE26146-3238-423A-8ABB-52C9FB150490}" destId="{95779549-B2E0-47FF-BA4E-6B488D0D53A7}" srcOrd="0" destOrd="3" presId="urn:microsoft.com/office/officeart/2005/8/layout/process3"/>
    <dgm:cxn modelId="{3FBA1D9C-B7F5-49C4-A7FA-ECFC0D00BF65}" type="presOf" srcId="{8E3A7BF2-88FB-4C91-A9E0-FDE08F920955}" destId="{95779549-B2E0-47FF-BA4E-6B488D0D53A7}" srcOrd="0" destOrd="5" presId="urn:microsoft.com/office/officeart/2005/8/layout/process3"/>
    <dgm:cxn modelId="{B71C3BA6-B588-455F-A151-F43316FC62A0}" type="presOf" srcId="{D8AE09D5-37E9-4878-AB89-E31D2DD3BB3C}" destId="{70BEF1C5-53C0-48EC-AE79-07E195D72792}" srcOrd="1" destOrd="0" presId="urn:microsoft.com/office/officeart/2005/8/layout/process3"/>
    <dgm:cxn modelId="{6AAB64AE-F365-41FF-B835-5159689B90D5}" type="presOf" srcId="{511E90BB-DFFA-42F6-9A46-E1ED9FD4950C}" destId="{1590787D-888D-4E61-B05D-37685B8AEDF9}" srcOrd="1" destOrd="0" presId="urn:microsoft.com/office/officeart/2005/8/layout/process3"/>
    <dgm:cxn modelId="{C25C27B5-3990-4054-9152-4A323DD12505}" type="presOf" srcId="{0F34A2EF-A3CB-4990-95BB-AA515C98AB8F}" destId="{F35EFC4A-B03A-4604-9C2D-5B5ADAEEFCFB}" srcOrd="1" destOrd="0" presId="urn:microsoft.com/office/officeart/2005/8/layout/process3"/>
    <dgm:cxn modelId="{231BF9BA-2BE2-4D21-A4C8-74014F39B81B}" srcId="{511E90BB-DFFA-42F6-9A46-E1ED9FD4950C}" destId="{8E3A7BF2-88FB-4C91-A9E0-FDE08F920955}" srcOrd="5" destOrd="0" parTransId="{D96BAB03-E8FD-4904-836B-CDB28E043F80}" sibTransId="{05B26EE5-45E6-4AAE-9613-39F52760549F}"/>
    <dgm:cxn modelId="{FE0DFABA-AFFC-4EA5-B44F-48C919A05D68}" type="presOf" srcId="{3248E347-825C-4909-896C-6481BD242204}" destId="{95779549-B2E0-47FF-BA4E-6B488D0D53A7}" srcOrd="0" destOrd="4" presId="urn:microsoft.com/office/officeart/2005/8/layout/process3"/>
    <dgm:cxn modelId="{C22422BE-0C04-4C6A-99B6-F490A16749E2}" type="presOf" srcId="{97067732-86B8-4271-A3C7-3FF8DDD21023}" destId="{F5BB3D58-CDCA-4162-BD39-8AC8BC6176D8}" srcOrd="0" destOrd="1" presId="urn:microsoft.com/office/officeart/2005/8/layout/process3"/>
    <dgm:cxn modelId="{13DE8AC2-7B7F-49BA-8A70-A06C5FE927C8}" type="presOf" srcId="{511E90BB-DFFA-42F6-9A46-E1ED9FD4950C}" destId="{8DFEECED-4FC0-4AD2-8DEC-A049B0AA07BD}" srcOrd="0" destOrd="0" presId="urn:microsoft.com/office/officeart/2005/8/layout/process3"/>
    <dgm:cxn modelId="{4FB86DC4-3C54-4A94-98AD-29B3AB5B1420}" srcId="{718F1951-D7CE-411E-AE49-88A527C2B4E9}" destId="{78B27EE9-46F0-436C-99AE-A55A158A5C22}" srcOrd="4" destOrd="0" parTransId="{C0E41261-7362-466F-9BEC-871F3892F5EF}" sibTransId="{74B3173E-E727-4D2E-B8B6-CE3E91A79EFB}"/>
    <dgm:cxn modelId="{79D15DC6-9E74-4218-9788-E7516425CB29}" type="presOf" srcId="{D8AE09D5-37E9-4878-AB89-E31D2DD3BB3C}" destId="{F1F2A1EB-62FA-436D-91B9-FFCD426CAAB4}" srcOrd="0" destOrd="0" presId="urn:microsoft.com/office/officeart/2005/8/layout/process3"/>
    <dgm:cxn modelId="{7AD529DD-123E-4F09-9277-9F66F07DC9D1}" type="presOf" srcId="{5FA1F261-FFA0-4321-81C0-23DEFECE70BB}" destId="{95779549-B2E0-47FF-BA4E-6B488D0D53A7}" srcOrd="0" destOrd="1" presId="urn:microsoft.com/office/officeart/2005/8/layout/process3"/>
    <dgm:cxn modelId="{16CF13DE-F396-494F-9D16-D34EEE01D94B}" srcId="{58CB58EE-51BB-4FCF-8AB2-5150B890B736}" destId="{511E90BB-DFFA-42F6-9A46-E1ED9FD4950C}" srcOrd="2" destOrd="0" parTransId="{EB71F486-34E8-4418-8918-2859366E597C}" sibTransId="{707CD422-ADFC-4A57-A58C-30E17BDC556B}"/>
    <dgm:cxn modelId="{067CCBE3-25B7-4BA9-9F07-9C363E700E1A}" srcId="{D8AE09D5-37E9-4878-AB89-E31D2DD3BB3C}" destId="{97067732-86B8-4271-A3C7-3FF8DDD21023}" srcOrd="1" destOrd="0" parTransId="{E51892BA-317F-4554-ABC6-27B8EACC292A}" sibTransId="{946724A1-FCF0-4DAF-89BE-CEF6C93ED370}"/>
    <dgm:cxn modelId="{B1F923EA-B00E-4FA9-86D8-171C581AAAD8}" type="presOf" srcId="{D2F0BB88-74BE-4311-A69E-435D3FF15D76}" destId="{8B497D3F-11E2-47F5-A2B5-DD2CEF8D017C}" srcOrd="0" destOrd="0" presId="urn:microsoft.com/office/officeart/2005/8/layout/process3"/>
    <dgm:cxn modelId="{1A1E27EA-7E95-42FC-B504-CF24A7D0AFDB}" srcId="{718F1951-D7CE-411E-AE49-88A527C2B4E9}" destId="{ED23A0A8-BA76-4E0E-9DA1-5E74085306B0}" srcOrd="0" destOrd="0" parTransId="{88781FA7-C5B5-4026-91B1-E2D39D31BBEA}" sibTransId="{1FB5EA0B-70FE-4132-BF5C-B2814B6130FB}"/>
    <dgm:cxn modelId="{82E86AEB-0963-4AD7-98CA-EF525DF45AD2}" type="presOf" srcId="{718F1951-D7CE-411E-AE49-88A527C2B4E9}" destId="{3661722A-85E8-468C-9585-C181B63DCBC0}" srcOrd="0" destOrd="0" presId="urn:microsoft.com/office/officeart/2005/8/layout/process3"/>
    <dgm:cxn modelId="{C90300FB-B2B4-4E8E-A764-91FA5BF5F0C7}" srcId="{511E90BB-DFFA-42F6-9A46-E1ED9FD4950C}" destId="{9F720DCA-4E02-43B2-BA08-26F7E404E8AE}" srcOrd="2" destOrd="0" parTransId="{A10C3F0C-98A3-4FF0-9DF2-A372645D4051}" sibTransId="{9E91FAED-E562-4573-B0E0-07AD1D09EB00}"/>
    <dgm:cxn modelId="{DE13BBFC-C3EB-4F3E-8D2B-767DB28E4DC5}" type="presOf" srcId="{0A6B92F7-74C3-4EFD-8DD6-23A2D22C737C}" destId="{FE4079C1-4805-4E44-9BAD-6B7AF36235E1}" srcOrd="0" destOrd="6" presId="urn:microsoft.com/office/officeart/2005/8/layout/process3"/>
    <dgm:cxn modelId="{F7D15B4B-03FA-4E9B-B9E3-2B261F7F06B7}" type="presParOf" srcId="{C5D91E6A-8442-405C-9975-4C78395C047F}" destId="{9BC93590-9EEC-4BA9-95D4-9D4E0D34B7B9}" srcOrd="0" destOrd="0" presId="urn:microsoft.com/office/officeart/2005/8/layout/process3"/>
    <dgm:cxn modelId="{81303EFD-DB77-4931-AEF9-0E3BF3C32B4D}" type="presParOf" srcId="{9BC93590-9EEC-4BA9-95D4-9D4E0D34B7B9}" destId="{F1F2A1EB-62FA-436D-91B9-FFCD426CAAB4}" srcOrd="0" destOrd="0" presId="urn:microsoft.com/office/officeart/2005/8/layout/process3"/>
    <dgm:cxn modelId="{34C6C900-CA68-4AA8-B2E7-1D9FE5E9FE91}" type="presParOf" srcId="{9BC93590-9EEC-4BA9-95D4-9D4E0D34B7B9}" destId="{70BEF1C5-53C0-48EC-AE79-07E195D72792}" srcOrd="1" destOrd="0" presId="urn:microsoft.com/office/officeart/2005/8/layout/process3"/>
    <dgm:cxn modelId="{49C0631A-0719-4FEE-AA7B-BE8AC1A129B2}" type="presParOf" srcId="{9BC93590-9EEC-4BA9-95D4-9D4E0D34B7B9}" destId="{F5BB3D58-CDCA-4162-BD39-8AC8BC6176D8}" srcOrd="2" destOrd="0" presId="urn:microsoft.com/office/officeart/2005/8/layout/process3"/>
    <dgm:cxn modelId="{B122EE82-54C9-49EE-B5A6-A30D7369CC00}" type="presParOf" srcId="{C5D91E6A-8442-405C-9975-4C78395C047F}" destId="{8B497D3F-11E2-47F5-A2B5-DD2CEF8D017C}" srcOrd="1" destOrd="0" presId="urn:microsoft.com/office/officeart/2005/8/layout/process3"/>
    <dgm:cxn modelId="{CA88B91C-903D-4A33-8A50-470E0EB69B8B}" type="presParOf" srcId="{8B497D3F-11E2-47F5-A2B5-DD2CEF8D017C}" destId="{69B19569-A8C7-4A78-9BCA-18D62FC5ED45}" srcOrd="0" destOrd="0" presId="urn:microsoft.com/office/officeart/2005/8/layout/process3"/>
    <dgm:cxn modelId="{763801D5-9E01-440B-872F-AE822CD359E5}" type="presParOf" srcId="{C5D91E6A-8442-405C-9975-4C78395C047F}" destId="{E0EFF556-7D3F-45A6-84F8-F3D7F0790EC6}" srcOrd="2" destOrd="0" presId="urn:microsoft.com/office/officeart/2005/8/layout/process3"/>
    <dgm:cxn modelId="{40E79CD0-570C-470D-B1DE-3E616E6E1CCA}" type="presParOf" srcId="{E0EFF556-7D3F-45A6-84F8-F3D7F0790EC6}" destId="{3661722A-85E8-468C-9585-C181B63DCBC0}" srcOrd="0" destOrd="0" presId="urn:microsoft.com/office/officeart/2005/8/layout/process3"/>
    <dgm:cxn modelId="{F3C436A1-616D-4B22-A9D1-B944877AD150}" type="presParOf" srcId="{E0EFF556-7D3F-45A6-84F8-F3D7F0790EC6}" destId="{CD6FF8E5-E946-4E85-B139-2B7026746E0F}" srcOrd="1" destOrd="0" presId="urn:microsoft.com/office/officeart/2005/8/layout/process3"/>
    <dgm:cxn modelId="{91BB7C23-BE5C-4907-849B-4109199E8F0F}" type="presParOf" srcId="{E0EFF556-7D3F-45A6-84F8-F3D7F0790EC6}" destId="{FE4079C1-4805-4E44-9BAD-6B7AF36235E1}" srcOrd="2" destOrd="0" presId="urn:microsoft.com/office/officeart/2005/8/layout/process3"/>
    <dgm:cxn modelId="{A03BEB71-CF5B-448E-98BA-5E1B393B4392}" type="presParOf" srcId="{C5D91E6A-8442-405C-9975-4C78395C047F}" destId="{F933CD50-6D0E-4DFA-B724-29E31E1A35B7}" srcOrd="3" destOrd="0" presId="urn:microsoft.com/office/officeart/2005/8/layout/process3"/>
    <dgm:cxn modelId="{1C260AAD-1B2B-49D6-9F0B-CD121F526B90}" type="presParOf" srcId="{F933CD50-6D0E-4DFA-B724-29E31E1A35B7}" destId="{F35EFC4A-B03A-4604-9C2D-5B5ADAEEFCFB}" srcOrd="0" destOrd="0" presId="urn:microsoft.com/office/officeart/2005/8/layout/process3"/>
    <dgm:cxn modelId="{D5CDB2BF-5CE2-47B7-93DF-DAAF066BC4CE}" type="presParOf" srcId="{C5D91E6A-8442-405C-9975-4C78395C047F}" destId="{F257CCAB-C07A-444D-9CB9-3BB8F1E10BF0}" srcOrd="4" destOrd="0" presId="urn:microsoft.com/office/officeart/2005/8/layout/process3"/>
    <dgm:cxn modelId="{72C88F96-F3F1-4C71-A16E-4AAF7A58EC41}" type="presParOf" srcId="{F257CCAB-C07A-444D-9CB9-3BB8F1E10BF0}" destId="{8DFEECED-4FC0-4AD2-8DEC-A049B0AA07BD}" srcOrd="0" destOrd="0" presId="urn:microsoft.com/office/officeart/2005/8/layout/process3"/>
    <dgm:cxn modelId="{E8A419F0-E688-4219-B77C-892E87A6FE0D}" type="presParOf" srcId="{F257CCAB-C07A-444D-9CB9-3BB8F1E10BF0}" destId="{1590787D-888D-4E61-B05D-37685B8AEDF9}" srcOrd="1" destOrd="0" presId="urn:microsoft.com/office/officeart/2005/8/layout/process3"/>
    <dgm:cxn modelId="{A2FA4388-F8C9-4AC4-962A-4EA7EFE5207F}" type="presParOf" srcId="{F257CCAB-C07A-444D-9CB9-3BB8F1E10BF0}" destId="{95779549-B2E0-47FF-BA4E-6B488D0D53A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3F26B-E373-4174-9463-1E89CD0AFB61}">
      <dsp:nvSpPr>
        <dsp:cNvPr id="0" name=""/>
        <dsp:cNvSpPr/>
      </dsp:nvSpPr>
      <dsp:spPr>
        <a:xfrm>
          <a:off x="1845937" y="491623"/>
          <a:ext cx="4434008" cy="4434008"/>
        </a:xfrm>
        <a:prstGeom prst="blockArc">
          <a:avLst>
            <a:gd name="adj1" fmla="val 13500000"/>
            <a:gd name="adj2" fmla="val 16200000"/>
            <a:gd name="adj3" fmla="val 3428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B4270-6F16-4356-B1A5-228C8F06B367}">
      <dsp:nvSpPr>
        <dsp:cNvPr id="0" name=""/>
        <dsp:cNvSpPr/>
      </dsp:nvSpPr>
      <dsp:spPr>
        <a:xfrm>
          <a:off x="1845937" y="491623"/>
          <a:ext cx="4434008" cy="4434008"/>
        </a:xfrm>
        <a:prstGeom prst="blockArc">
          <a:avLst>
            <a:gd name="adj1" fmla="val 10800000"/>
            <a:gd name="adj2" fmla="val 13500000"/>
            <a:gd name="adj3" fmla="val 3428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39DED-2CBA-4EDA-90CE-B51EB84B5915}">
      <dsp:nvSpPr>
        <dsp:cNvPr id="0" name=""/>
        <dsp:cNvSpPr/>
      </dsp:nvSpPr>
      <dsp:spPr>
        <a:xfrm>
          <a:off x="1845937" y="491623"/>
          <a:ext cx="4434008" cy="4434008"/>
        </a:xfrm>
        <a:prstGeom prst="blockArc">
          <a:avLst>
            <a:gd name="adj1" fmla="val 8100000"/>
            <a:gd name="adj2" fmla="val 10800000"/>
            <a:gd name="adj3" fmla="val 3428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CBDBA-6405-46DA-A43E-C50C2C323BE1}">
      <dsp:nvSpPr>
        <dsp:cNvPr id="0" name=""/>
        <dsp:cNvSpPr/>
      </dsp:nvSpPr>
      <dsp:spPr>
        <a:xfrm>
          <a:off x="1845937" y="491623"/>
          <a:ext cx="4434008" cy="4434008"/>
        </a:xfrm>
        <a:prstGeom prst="blockArc">
          <a:avLst>
            <a:gd name="adj1" fmla="val 5400000"/>
            <a:gd name="adj2" fmla="val 8100000"/>
            <a:gd name="adj3" fmla="val 3428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7DEBC-84B0-46FF-977A-6583F79F0696}">
      <dsp:nvSpPr>
        <dsp:cNvPr id="0" name=""/>
        <dsp:cNvSpPr/>
      </dsp:nvSpPr>
      <dsp:spPr>
        <a:xfrm>
          <a:off x="1845937" y="491623"/>
          <a:ext cx="4434008" cy="4434008"/>
        </a:xfrm>
        <a:prstGeom prst="blockArc">
          <a:avLst>
            <a:gd name="adj1" fmla="val 2700000"/>
            <a:gd name="adj2" fmla="val 5400000"/>
            <a:gd name="adj3" fmla="val 3428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F3988-4957-4D6E-BBEE-40FDF948A2CD}">
      <dsp:nvSpPr>
        <dsp:cNvPr id="0" name=""/>
        <dsp:cNvSpPr/>
      </dsp:nvSpPr>
      <dsp:spPr>
        <a:xfrm>
          <a:off x="1875201" y="491623"/>
          <a:ext cx="4434008" cy="4434008"/>
        </a:xfrm>
        <a:prstGeom prst="blockArc">
          <a:avLst>
            <a:gd name="adj1" fmla="val 0"/>
            <a:gd name="adj2" fmla="val 2700000"/>
            <a:gd name="adj3" fmla="val 3428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7230A-D32E-4D74-AB79-25BA51C3F1D1}">
      <dsp:nvSpPr>
        <dsp:cNvPr id="0" name=""/>
        <dsp:cNvSpPr/>
      </dsp:nvSpPr>
      <dsp:spPr>
        <a:xfrm>
          <a:off x="1845937" y="491623"/>
          <a:ext cx="4434008" cy="4434008"/>
        </a:xfrm>
        <a:prstGeom prst="blockArc">
          <a:avLst>
            <a:gd name="adj1" fmla="val 18900000"/>
            <a:gd name="adj2" fmla="val 0"/>
            <a:gd name="adj3" fmla="val 3428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FF290-2A04-42D2-8C27-B298F3CCC114}">
      <dsp:nvSpPr>
        <dsp:cNvPr id="0" name=""/>
        <dsp:cNvSpPr/>
      </dsp:nvSpPr>
      <dsp:spPr>
        <a:xfrm>
          <a:off x="1845937" y="491623"/>
          <a:ext cx="4434008" cy="4434008"/>
        </a:xfrm>
        <a:prstGeom prst="blockArc">
          <a:avLst>
            <a:gd name="adj1" fmla="val 16200000"/>
            <a:gd name="adj2" fmla="val 18900000"/>
            <a:gd name="adj3" fmla="val 3428"/>
          </a:avLst>
        </a:prstGeom>
        <a:solidFill>
          <a:schemeClr val="bg1">
            <a:lumMod val="85000"/>
          </a:schemeClr>
        </a:solidFill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F4F20-92C1-4DD8-8F5B-FD0128F76819}">
      <dsp:nvSpPr>
        <dsp:cNvPr id="0" name=""/>
        <dsp:cNvSpPr/>
      </dsp:nvSpPr>
      <dsp:spPr>
        <a:xfrm>
          <a:off x="3309075" y="1954761"/>
          <a:ext cx="1507732" cy="1507732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DevOps</a:t>
          </a:r>
        </a:p>
      </dsp:txBody>
      <dsp:txXfrm>
        <a:off x="3529877" y="2175563"/>
        <a:ext cx="1066128" cy="1066128"/>
      </dsp:txXfrm>
    </dsp:sp>
    <dsp:sp modelId="{10CC8443-A010-49C5-B18B-AF6F99B37F6F}">
      <dsp:nvSpPr>
        <dsp:cNvPr id="0" name=""/>
        <dsp:cNvSpPr/>
      </dsp:nvSpPr>
      <dsp:spPr>
        <a:xfrm>
          <a:off x="3535235" y="1911"/>
          <a:ext cx="1055412" cy="1055412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Plan</a:t>
          </a:r>
        </a:p>
      </dsp:txBody>
      <dsp:txXfrm>
        <a:off x="3689797" y="156473"/>
        <a:ext cx="746288" cy="746288"/>
      </dsp:txXfrm>
    </dsp:sp>
    <dsp:sp modelId="{55D8068C-41CF-43BA-8825-7AA17EB72C5E}">
      <dsp:nvSpPr>
        <dsp:cNvPr id="0" name=""/>
        <dsp:cNvSpPr/>
      </dsp:nvSpPr>
      <dsp:spPr>
        <a:xfrm>
          <a:off x="5076027" y="640128"/>
          <a:ext cx="1055412" cy="1055412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Code</a:t>
          </a:r>
        </a:p>
      </dsp:txBody>
      <dsp:txXfrm>
        <a:off x="5230589" y="794690"/>
        <a:ext cx="746288" cy="746288"/>
      </dsp:txXfrm>
    </dsp:sp>
    <dsp:sp modelId="{EFE724FE-B5BE-43F5-8014-1FF160D02901}">
      <dsp:nvSpPr>
        <dsp:cNvPr id="0" name=""/>
        <dsp:cNvSpPr/>
      </dsp:nvSpPr>
      <dsp:spPr>
        <a:xfrm>
          <a:off x="5714244" y="2180921"/>
          <a:ext cx="1055412" cy="1055412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Build</a:t>
          </a:r>
        </a:p>
      </dsp:txBody>
      <dsp:txXfrm>
        <a:off x="5868806" y="2335483"/>
        <a:ext cx="746288" cy="746288"/>
      </dsp:txXfrm>
    </dsp:sp>
    <dsp:sp modelId="{204450B3-C384-4175-99F7-375B663650B7}">
      <dsp:nvSpPr>
        <dsp:cNvPr id="0" name=""/>
        <dsp:cNvSpPr/>
      </dsp:nvSpPr>
      <dsp:spPr>
        <a:xfrm>
          <a:off x="5076027" y="3721713"/>
          <a:ext cx="1055412" cy="1055412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Test</a:t>
          </a:r>
        </a:p>
      </dsp:txBody>
      <dsp:txXfrm>
        <a:off x="5230589" y="3876275"/>
        <a:ext cx="746288" cy="746288"/>
      </dsp:txXfrm>
    </dsp:sp>
    <dsp:sp modelId="{3D80FB1A-3115-40CD-9ED4-66E5909B250B}">
      <dsp:nvSpPr>
        <dsp:cNvPr id="0" name=""/>
        <dsp:cNvSpPr/>
      </dsp:nvSpPr>
      <dsp:spPr>
        <a:xfrm>
          <a:off x="3535235" y="4359930"/>
          <a:ext cx="1055412" cy="105541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Release</a:t>
          </a:r>
        </a:p>
      </dsp:txBody>
      <dsp:txXfrm>
        <a:off x="3689797" y="4514492"/>
        <a:ext cx="746288" cy="746288"/>
      </dsp:txXfrm>
    </dsp:sp>
    <dsp:sp modelId="{CD383467-4660-41AA-9702-B1B391CE2D2C}">
      <dsp:nvSpPr>
        <dsp:cNvPr id="0" name=""/>
        <dsp:cNvSpPr/>
      </dsp:nvSpPr>
      <dsp:spPr>
        <a:xfrm>
          <a:off x="1994442" y="3721713"/>
          <a:ext cx="1055412" cy="105541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Deploy</a:t>
          </a:r>
        </a:p>
      </dsp:txBody>
      <dsp:txXfrm>
        <a:off x="2149004" y="3876275"/>
        <a:ext cx="746288" cy="746288"/>
      </dsp:txXfrm>
    </dsp:sp>
    <dsp:sp modelId="{C9689D51-DE60-4B0C-B55C-97632375C082}">
      <dsp:nvSpPr>
        <dsp:cNvPr id="0" name=""/>
        <dsp:cNvSpPr/>
      </dsp:nvSpPr>
      <dsp:spPr>
        <a:xfrm>
          <a:off x="1356225" y="2180921"/>
          <a:ext cx="1055412" cy="105541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Monitor</a:t>
          </a:r>
        </a:p>
      </dsp:txBody>
      <dsp:txXfrm>
        <a:off x="1510787" y="2335483"/>
        <a:ext cx="746288" cy="746288"/>
      </dsp:txXfrm>
    </dsp:sp>
    <dsp:sp modelId="{CF3984AF-AA84-4D4A-8F3E-80AC56EE56FC}">
      <dsp:nvSpPr>
        <dsp:cNvPr id="0" name=""/>
        <dsp:cNvSpPr/>
      </dsp:nvSpPr>
      <dsp:spPr>
        <a:xfrm>
          <a:off x="1994442" y="640128"/>
          <a:ext cx="1055412" cy="105541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 </a:t>
          </a:r>
        </a:p>
      </dsp:txBody>
      <dsp:txXfrm>
        <a:off x="2149004" y="794690"/>
        <a:ext cx="746288" cy="746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EF1C5-53C0-48EC-AE79-07E195D72792}">
      <dsp:nvSpPr>
        <dsp:cNvPr id="0" name=""/>
        <dsp:cNvSpPr/>
      </dsp:nvSpPr>
      <dsp:spPr>
        <a:xfrm>
          <a:off x="5463" y="812285"/>
          <a:ext cx="2484278" cy="103679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Sources</a:t>
          </a:r>
        </a:p>
      </dsp:txBody>
      <dsp:txXfrm>
        <a:off x="5463" y="812285"/>
        <a:ext cx="2484278" cy="691200"/>
      </dsp:txXfrm>
    </dsp:sp>
    <dsp:sp modelId="{F5BB3D58-CDCA-4162-BD39-8AC8BC6176D8}">
      <dsp:nvSpPr>
        <dsp:cNvPr id="0" name=""/>
        <dsp:cNvSpPr/>
      </dsp:nvSpPr>
      <dsp:spPr>
        <a:xfrm>
          <a:off x="514291" y="1503485"/>
          <a:ext cx="2484278" cy="387635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Source Control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CRM Environments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Other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</dsp:txBody>
      <dsp:txXfrm>
        <a:off x="587053" y="1576247"/>
        <a:ext cx="2338754" cy="3730832"/>
      </dsp:txXfrm>
    </dsp:sp>
    <dsp:sp modelId="{8B497D3F-11E2-47F5-A2B5-DD2CEF8D017C}">
      <dsp:nvSpPr>
        <dsp:cNvPr id="0" name=""/>
        <dsp:cNvSpPr/>
      </dsp:nvSpPr>
      <dsp:spPr>
        <a:xfrm>
          <a:off x="2866350" y="848629"/>
          <a:ext cx="798408" cy="61851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66350" y="972332"/>
        <a:ext cx="612854" cy="371107"/>
      </dsp:txXfrm>
    </dsp:sp>
    <dsp:sp modelId="{CD6FF8E5-E946-4E85-B139-2B7026746E0F}">
      <dsp:nvSpPr>
        <dsp:cNvPr id="0" name=""/>
        <dsp:cNvSpPr/>
      </dsp:nvSpPr>
      <dsp:spPr>
        <a:xfrm>
          <a:off x="3996173" y="812285"/>
          <a:ext cx="2484278" cy="10367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 Definition</a:t>
          </a:r>
        </a:p>
      </dsp:txBody>
      <dsp:txXfrm>
        <a:off x="3996173" y="812285"/>
        <a:ext cx="2484278" cy="691200"/>
      </dsp:txXfrm>
    </dsp:sp>
    <dsp:sp modelId="{FE4079C1-4805-4E44-9BAD-6B7AF36235E1}">
      <dsp:nvSpPr>
        <dsp:cNvPr id="0" name=""/>
        <dsp:cNvSpPr/>
      </dsp:nvSpPr>
      <dsp:spPr>
        <a:xfrm>
          <a:off x="4505001" y="1503485"/>
          <a:ext cx="2484278" cy="387635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Version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Compile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Sign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Code Analysis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Unit Tests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Export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Package</a:t>
          </a:r>
        </a:p>
      </dsp:txBody>
      <dsp:txXfrm>
        <a:off x="4577763" y="1576247"/>
        <a:ext cx="2338754" cy="3730832"/>
      </dsp:txXfrm>
    </dsp:sp>
    <dsp:sp modelId="{F933CD50-6D0E-4DFA-B724-29E31E1A35B7}">
      <dsp:nvSpPr>
        <dsp:cNvPr id="0" name=""/>
        <dsp:cNvSpPr/>
      </dsp:nvSpPr>
      <dsp:spPr>
        <a:xfrm>
          <a:off x="6857060" y="848629"/>
          <a:ext cx="798408" cy="61851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857060" y="972332"/>
        <a:ext cx="612854" cy="371107"/>
      </dsp:txXfrm>
    </dsp:sp>
    <dsp:sp modelId="{1590787D-888D-4E61-B05D-37685B8AEDF9}">
      <dsp:nvSpPr>
        <dsp:cNvPr id="0" name=""/>
        <dsp:cNvSpPr/>
      </dsp:nvSpPr>
      <dsp:spPr>
        <a:xfrm>
          <a:off x="7986883" y="812285"/>
          <a:ext cx="2484278" cy="1036799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Artifacts</a:t>
          </a:r>
        </a:p>
      </dsp:txBody>
      <dsp:txXfrm>
        <a:off x="7986883" y="812285"/>
        <a:ext cx="2484278" cy="691200"/>
      </dsp:txXfrm>
    </dsp:sp>
    <dsp:sp modelId="{95779549-B2E0-47FF-BA4E-6B488D0D53A7}">
      <dsp:nvSpPr>
        <dsp:cNvPr id="0" name=""/>
        <dsp:cNvSpPr/>
      </dsp:nvSpPr>
      <dsp:spPr>
        <a:xfrm>
          <a:off x="8495711" y="1503485"/>
          <a:ext cx="2484278" cy="387635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CRM Solutions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CRM Packages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Configuration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Data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Scripts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ETL Packages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Tests</a:t>
          </a:r>
        </a:p>
      </dsp:txBody>
      <dsp:txXfrm>
        <a:off x="8568473" y="1576247"/>
        <a:ext cx="2338754" cy="3730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1/27/2018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1/27/2018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B64777B-B187-4A33-A526-8E63013F9929}" type="datetime8">
              <a:rPr lang="en-US" smtClean="0"/>
              <a:t>1/27/2018 11:21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21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B64777B-B187-4A33-A526-8E63013F9929}" type="datetime8">
              <a:rPr lang="en-US" smtClean="0"/>
              <a:t>1/27/2018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82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B64777B-B187-4A33-A526-8E63013F9929}" type="datetime8">
              <a:rPr lang="en-US" smtClean="0"/>
              <a:t>1/27/2018 11:32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2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B64777B-B187-4A33-A526-8E63013F9929}" type="datetime8">
              <a:rPr lang="en-US" smtClean="0"/>
              <a:t>1/27/2018 11:21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B64777B-B187-4A33-A526-8E63013F9929}" type="datetime8">
              <a:rPr lang="en-US" smtClean="0"/>
              <a:t>1/27/2018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2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B44A-289D-42C6-985B-10DF094A9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6332B-ABA6-42AA-AC82-5D2272D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6FB6-BD93-4ED6-AFE9-B475C965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ED0E3-BCC5-4494-9722-62DEF4D14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790DA-5EEF-453C-B326-89658715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DD1A-5A22-47C0-B1A0-F6EBAC5A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1BB72-6387-4544-8957-ED01C98F9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68941-517C-404D-942D-0515CA48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23E1-71BF-4CA5-9E42-CD456B64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92EB-62DE-410E-9A47-37FE87AD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B1C53-E9E7-4D45-880C-B59D56F01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DBDA5-3014-4839-AE08-A2FD15118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51B26-939F-4E31-878B-2C6B76027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0414-3E4E-4564-B8CE-DDBC43B9E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2DFD-F823-4CE7-A1D1-2DA6FC47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51" indent="0">
              <a:buNone/>
              <a:defRPr/>
            </a:lvl3pPr>
            <a:lvl4pPr marL="448102" indent="0">
              <a:buNone/>
              <a:defRPr/>
            </a:lvl4pPr>
            <a:lvl5pPr marL="67215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896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51" indent="0">
              <a:buNone/>
              <a:defRPr/>
            </a:lvl3pPr>
            <a:lvl4pPr marL="448102" indent="0">
              <a:buNone/>
              <a:defRPr/>
            </a:lvl4pPr>
            <a:lvl5pPr marL="67215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089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33B7-88AF-4448-A20B-F5B0D3B3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B026-3168-4718-AD01-AF225364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F9B5B-B73C-4472-BA0E-CC1D10DE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9C6F-F62A-479E-8AC4-F645F6D60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02793-7CC6-4F46-95EB-55D5E30E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4F68-8F84-4680-9DCA-05669893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06EBE-CCD0-4E7B-99DE-B8F2AD13F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4B677-8A8A-4E7C-A675-4412F1B7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15A10-8041-4ED0-BDC5-F7D32F76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13EDD-8B53-44EB-8259-C615D925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1D6F-04FE-4F7F-92F0-4C701ED57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BC5A-F511-4CF1-AA67-A494477F9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DA1B7-824C-4E72-BC25-4C8C324B7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52C41-0392-45B6-9316-E49581FE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1736C-3226-4107-A964-7338A705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FDB17-FDFB-4606-B903-BF4D6FB7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43A3-04D2-44BE-AC0E-670B23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BFC63-D398-41CA-9F77-AA114A1F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9F172-4E15-4B92-B29F-101924DD9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316EF-1729-4ABA-B4FA-19BBCC6A4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67D59-51EE-4699-BA13-D384CD6B2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8DA08-705A-4E4A-B489-E9DFC760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F736D-29F2-4CD7-BABE-15DD527B0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054FC-7D2F-4C04-A77F-69454A35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E774-F74A-48DF-9722-FFD2E43F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483C0-65F2-45C0-8DF0-E89F591D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E4190-524F-474B-9D58-A8F8D9DD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123AF-5140-416F-8E30-24E0011D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437EA-D2EB-4769-BD8B-3BF9FACF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38E77-44D7-41C4-830C-DB169AD4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4AB0E-3B3F-4BBC-AEBB-053545B0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0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965A-69B5-42AC-9BC1-0700C5DC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A1C8-E5F1-45E2-9B90-4B93F138F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ECEC2-EEE5-42C2-A2CE-8F56E9D11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5DE19-7C63-4150-8FFF-8C680F3C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2A3EA-398C-4C2B-9813-1564CB72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41814-5742-43F6-8F8C-1F0BC710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2026C-B05F-48DD-9A77-376896EF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C6156-22EB-465D-B9AB-B0A333C59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D79D4-CB27-40CE-BBDC-6D6E398C3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DB638-78BF-48A9-88EB-897DED09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CFAF-B583-426A-8F90-1564E868EF2E}" type="datetimeFigureOut">
              <a:rPr lang="en-GB" smtClean="0"/>
              <a:t>27/01/2018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B6F77-E149-49B0-B74C-04AE73DE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1DB8F-1A0C-42D8-A2E8-E414E5CC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FF9-7AA6-4E24-9B83-47C32618E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27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66A5E-484A-4AE3-9A50-718C8AB0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C4706-F7E3-43B4-8EB4-75A0A32DC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168BC-BF2B-4489-BE88-7818D700E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2C732-ABB5-4799-B8E4-FBEBA71C9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FC7C6-0E73-418D-9DAD-230935CDE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8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waelhamz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hyperlink" Target="http://www.linkedin.com/in/jordimontan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github.com/DynamicsValue/365saturda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sualstudio.com/vs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93812" y="4725144"/>
            <a:ext cx="3168352" cy="1397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Wael </a:t>
            </a:r>
            <a:r>
              <a:rPr lang="en-US" dirty="0" err="1">
                <a:solidFill>
                  <a:schemeClr val="bg1"/>
                </a:solidFill>
              </a:rPr>
              <a:t>Hamze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Jordi Montaña Vázquez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BAC9BC-E5A7-4E47-9AA4-6C4048C45624}"/>
              </a:ext>
            </a:extLst>
          </p:cNvPr>
          <p:cNvSpPr txBox="1">
            <a:spLocks/>
          </p:cNvSpPr>
          <p:nvPr/>
        </p:nvSpPr>
        <p:spPr>
          <a:xfrm>
            <a:off x="8110636" y="4725144"/>
            <a:ext cx="3168352" cy="139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TDD/DevOps for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Dynamics 365 CE</a:t>
            </a: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44624"/>
            <a:ext cx="10512862" cy="1325563"/>
          </a:xfrm>
        </p:spPr>
        <p:txBody>
          <a:bodyPr/>
          <a:lstStyle/>
          <a:p>
            <a:r>
              <a:rPr lang="en-US" dirty="0" err="1"/>
              <a:t>FakeXrmEasy</a:t>
            </a:r>
            <a:r>
              <a:rPr lang="en-US" dirty="0"/>
              <a:t> Architecture Overview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F6CAD1-6275-4E64-BBFC-50E91CFD3236}"/>
              </a:ext>
            </a:extLst>
          </p:cNvPr>
          <p:cNvSpPr/>
          <p:nvPr/>
        </p:nvSpPr>
        <p:spPr>
          <a:xfrm>
            <a:off x="4399588" y="3156412"/>
            <a:ext cx="3141854" cy="8598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>
                <a:solidFill>
                  <a:schemeClr val="bg1"/>
                </a:solidFill>
              </a:rPr>
              <a:t>QueryExpression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09B51A-7421-4C94-B525-F4CA937CA202}"/>
              </a:ext>
            </a:extLst>
          </p:cNvPr>
          <p:cNvSpPr txBox="1">
            <a:spLocks/>
          </p:cNvSpPr>
          <p:nvPr/>
        </p:nvSpPr>
        <p:spPr>
          <a:xfrm>
            <a:off x="626919" y="2448270"/>
            <a:ext cx="10818731" cy="34646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    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               </a:t>
            </a:r>
            <a:endParaRPr lang="es-ES" b="1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CD332B-85AC-4543-A1AF-A89C2E05F2AF}"/>
              </a:ext>
            </a:extLst>
          </p:cNvPr>
          <p:cNvSpPr/>
          <p:nvPr/>
        </p:nvSpPr>
        <p:spPr>
          <a:xfrm>
            <a:off x="1334868" y="5521489"/>
            <a:ext cx="9685065" cy="85983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In-</a:t>
            </a:r>
            <a:r>
              <a:rPr lang="es-ES" sz="2400" b="1" dirty="0" err="1"/>
              <a:t>Memory</a:t>
            </a:r>
            <a:r>
              <a:rPr lang="es-ES" sz="2400" b="1" dirty="0"/>
              <a:t> DB</a:t>
            </a:r>
            <a:r>
              <a:rPr lang="es-ES" b="1" dirty="0"/>
              <a:t> </a:t>
            </a:r>
            <a:r>
              <a:rPr lang="es-ES" dirty="0"/>
              <a:t>(</a:t>
            </a:r>
            <a:r>
              <a:rPr lang="es-ES" dirty="0" err="1"/>
              <a:t>Dictionaries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EFD38F-F7B3-4821-B803-971D24006013}"/>
              </a:ext>
            </a:extLst>
          </p:cNvPr>
          <p:cNvSpPr/>
          <p:nvPr/>
        </p:nvSpPr>
        <p:spPr>
          <a:xfrm>
            <a:off x="837981" y="1304577"/>
            <a:ext cx="3141854" cy="8598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CRM LINQ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A354-ABB1-4F30-B78C-DE010B05CD2C}"/>
              </a:ext>
            </a:extLst>
          </p:cNvPr>
          <p:cNvSpPr/>
          <p:nvPr/>
        </p:nvSpPr>
        <p:spPr>
          <a:xfrm>
            <a:off x="4399588" y="4458075"/>
            <a:ext cx="3141854" cy="8598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LINQ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B1F0EB33-554A-45C7-9271-59DF3ABFC178}"/>
              </a:ext>
            </a:extLst>
          </p:cNvPr>
          <p:cNvSpPr/>
          <p:nvPr/>
        </p:nvSpPr>
        <p:spPr>
          <a:xfrm>
            <a:off x="6680806" y="3979466"/>
            <a:ext cx="431188" cy="82339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0328483-23D7-4BD8-947E-81765145124A}"/>
              </a:ext>
            </a:extLst>
          </p:cNvPr>
          <p:cNvSpPr/>
          <p:nvPr/>
        </p:nvSpPr>
        <p:spPr>
          <a:xfrm>
            <a:off x="4498700" y="4960467"/>
            <a:ext cx="398524" cy="7247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798CE-89CD-42E3-AECF-AA48A4819FA6}"/>
              </a:ext>
            </a:extLst>
          </p:cNvPr>
          <p:cNvSpPr/>
          <p:nvPr/>
        </p:nvSpPr>
        <p:spPr>
          <a:xfrm>
            <a:off x="4399588" y="1304577"/>
            <a:ext cx="3141854" cy="85983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>
                <a:solidFill>
                  <a:schemeClr val="bg1"/>
                </a:solidFill>
              </a:rPr>
              <a:t>QueryByAttribute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BB8334D-525F-44E4-929C-008E85A1B7A6}"/>
              </a:ext>
            </a:extLst>
          </p:cNvPr>
          <p:cNvSpPr/>
          <p:nvPr/>
        </p:nvSpPr>
        <p:spPr>
          <a:xfrm>
            <a:off x="5640495" y="2165121"/>
            <a:ext cx="453934" cy="10705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EA0AA3D0-8E52-478D-BB68-9CFBF60179C7}"/>
              </a:ext>
            </a:extLst>
          </p:cNvPr>
          <p:cNvSpPr/>
          <p:nvPr/>
        </p:nvSpPr>
        <p:spPr>
          <a:xfrm rot="18501444">
            <a:off x="4106453" y="1630096"/>
            <a:ext cx="412880" cy="199133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C592A8-92D0-4C0D-957B-9FE8DE694F01}"/>
              </a:ext>
            </a:extLst>
          </p:cNvPr>
          <p:cNvSpPr/>
          <p:nvPr/>
        </p:nvSpPr>
        <p:spPr>
          <a:xfrm>
            <a:off x="7960394" y="1297009"/>
            <a:ext cx="3141854" cy="85983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>
                <a:solidFill>
                  <a:schemeClr val="bg1"/>
                </a:solidFill>
              </a:rPr>
              <a:t>FetchXml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6893B403-E072-4186-A34B-9ABDAB345A35}"/>
              </a:ext>
            </a:extLst>
          </p:cNvPr>
          <p:cNvSpPr/>
          <p:nvPr/>
        </p:nvSpPr>
        <p:spPr>
          <a:xfrm rot="2627166">
            <a:off x="7303931" y="1715484"/>
            <a:ext cx="453934" cy="173598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8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46E9F-DD73-4998-81BD-EFC607147FE1}"/>
              </a:ext>
            </a:extLst>
          </p:cNvPr>
          <p:cNvCxnSpPr>
            <a:cxnSpLocks/>
          </p:cNvCxnSpPr>
          <p:nvPr/>
        </p:nvCxnSpPr>
        <p:spPr>
          <a:xfrm>
            <a:off x="3361208" y="3384120"/>
            <a:ext cx="0" cy="33214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44624"/>
            <a:ext cx="10512862" cy="1325563"/>
          </a:xfrm>
        </p:spPr>
        <p:txBody>
          <a:bodyPr/>
          <a:lstStyle/>
          <a:p>
            <a:r>
              <a:rPr lang="en-US" dirty="0" err="1"/>
              <a:t>fakexrmeasy</a:t>
            </a:r>
            <a:r>
              <a:rPr lang="en-US" dirty="0"/>
              <a:t> Architecture Overview (II)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848878-E810-450B-A84D-6C17A5AC88D5}"/>
              </a:ext>
            </a:extLst>
          </p:cNvPr>
          <p:cNvCxnSpPr/>
          <p:nvPr/>
        </p:nvCxnSpPr>
        <p:spPr>
          <a:xfrm>
            <a:off x="239599" y="3384120"/>
            <a:ext cx="113176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14804F-9871-423E-9890-14AFE8D11452}"/>
              </a:ext>
            </a:extLst>
          </p:cNvPr>
          <p:cNvCxnSpPr/>
          <p:nvPr/>
        </p:nvCxnSpPr>
        <p:spPr>
          <a:xfrm>
            <a:off x="239599" y="2830549"/>
            <a:ext cx="113176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9860AB6-0D5C-453D-BE93-C125EBFCF122}"/>
              </a:ext>
            </a:extLst>
          </p:cNvPr>
          <p:cNvSpPr/>
          <p:nvPr/>
        </p:nvSpPr>
        <p:spPr>
          <a:xfrm>
            <a:off x="3914377" y="4221088"/>
            <a:ext cx="3100939" cy="5411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err="1">
                <a:solidFill>
                  <a:schemeClr val="bg1"/>
                </a:solidFill>
              </a:rPr>
              <a:t>QueryExpression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B6F28-1BF5-4E70-9A3E-3DB44E418193}"/>
              </a:ext>
            </a:extLst>
          </p:cNvPr>
          <p:cNvSpPr/>
          <p:nvPr/>
        </p:nvSpPr>
        <p:spPr>
          <a:xfrm>
            <a:off x="4974020" y="5906393"/>
            <a:ext cx="6809024" cy="5882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/>
              <a:t>In-</a:t>
            </a:r>
            <a:r>
              <a:rPr lang="es-ES" sz="2400" b="1" dirty="0" err="1"/>
              <a:t>Memory</a:t>
            </a:r>
            <a:r>
              <a:rPr lang="es-ES" sz="2400" b="1" dirty="0"/>
              <a:t> DB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37EC0-50D2-4419-87DF-A46CB4AD55DF}"/>
              </a:ext>
            </a:extLst>
          </p:cNvPr>
          <p:cNvSpPr/>
          <p:nvPr/>
        </p:nvSpPr>
        <p:spPr>
          <a:xfrm>
            <a:off x="3701076" y="2146439"/>
            <a:ext cx="2843669" cy="588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err="1">
                <a:solidFill>
                  <a:schemeClr val="bg1"/>
                </a:solidFill>
              </a:rPr>
              <a:t>OData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Query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C9D9E1-C302-4230-8BA8-F4FD9AB3C701}"/>
              </a:ext>
            </a:extLst>
          </p:cNvPr>
          <p:cNvSpPr/>
          <p:nvPr/>
        </p:nvSpPr>
        <p:spPr>
          <a:xfrm>
            <a:off x="7773236" y="4221088"/>
            <a:ext cx="2208861" cy="5882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LINQ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2AC9E8D-6234-4C5C-827E-356F2DF083C5}"/>
              </a:ext>
            </a:extLst>
          </p:cNvPr>
          <p:cNvSpPr/>
          <p:nvPr/>
        </p:nvSpPr>
        <p:spPr>
          <a:xfrm rot="16200000">
            <a:off x="7238614" y="4147533"/>
            <a:ext cx="303144" cy="683826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B037E50-CA2F-491D-B794-7A313F16F8B9}"/>
              </a:ext>
            </a:extLst>
          </p:cNvPr>
          <p:cNvSpPr/>
          <p:nvPr/>
        </p:nvSpPr>
        <p:spPr>
          <a:xfrm>
            <a:off x="8726094" y="5056679"/>
            <a:ext cx="303144" cy="683826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8F7E9F-84C3-4A82-B82E-8B950B4CF50E}"/>
              </a:ext>
            </a:extLst>
          </p:cNvPr>
          <p:cNvSpPr txBox="1"/>
          <p:nvPr/>
        </p:nvSpPr>
        <p:spPr>
          <a:xfrm>
            <a:off x="9695843" y="2336808"/>
            <a:ext cx="197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fakexrmeasy</a:t>
            </a:r>
            <a:r>
              <a:rPr lang="es-ES" dirty="0"/>
              <a:t> (</a:t>
            </a:r>
            <a:r>
              <a:rPr lang="es-ES" dirty="0" err="1"/>
              <a:t>npm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AFFAD7-C774-47AC-BB04-ED673DD56E8B}"/>
              </a:ext>
            </a:extLst>
          </p:cNvPr>
          <p:cNvSpPr txBox="1"/>
          <p:nvPr/>
        </p:nvSpPr>
        <p:spPr>
          <a:xfrm>
            <a:off x="9856307" y="3604403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FakeXrmEasy</a:t>
            </a:r>
            <a:r>
              <a:rPr lang="es-ES" dirty="0"/>
              <a:t> (C#)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79D678-6EBD-43B7-A586-B53843B66776}"/>
              </a:ext>
            </a:extLst>
          </p:cNvPr>
          <p:cNvSpPr txBox="1"/>
          <p:nvPr/>
        </p:nvSpPr>
        <p:spPr>
          <a:xfrm>
            <a:off x="10666522" y="2926422"/>
            <a:ext cx="83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Edge.js</a:t>
            </a:r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97DC2-3505-43F5-BD7D-24EAFDA5906E}"/>
              </a:ext>
            </a:extLst>
          </p:cNvPr>
          <p:cNvSpPr/>
          <p:nvPr/>
        </p:nvSpPr>
        <p:spPr>
          <a:xfrm>
            <a:off x="405780" y="1439583"/>
            <a:ext cx="3194029" cy="588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err="1">
                <a:solidFill>
                  <a:schemeClr val="bg1"/>
                </a:solidFill>
              </a:rPr>
              <a:t>XmlHttpRequest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mock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619F49A4-8216-4A98-A7AE-DC3CFB5FA74B}"/>
              </a:ext>
            </a:extLst>
          </p:cNvPr>
          <p:cNvSpPr/>
          <p:nvPr/>
        </p:nvSpPr>
        <p:spPr>
          <a:xfrm rot="18396402">
            <a:off x="3778332" y="1510227"/>
            <a:ext cx="337934" cy="607799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C7CAA-15BF-4386-BD4F-F3A7B0A7EE02}"/>
              </a:ext>
            </a:extLst>
          </p:cNvPr>
          <p:cNvSpPr/>
          <p:nvPr/>
        </p:nvSpPr>
        <p:spPr>
          <a:xfrm>
            <a:off x="578721" y="4173357"/>
            <a:ext cx="2208861" cy="5882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 err="1">
                <a:solidFill>
                  <a:schemeClr val="bg1"/>
                </a:solidFill>
              </a:rPr>
              <a:t>EdgeProxy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FD65A55-DA18-4152-A188-D842A35ADD38}"/>
              </a:ext>
            </a:extLst>
          </p:cNvPr>
          <p:cNvSpPr/>
          <p:nvPr/>
        </p:nvSpPr>
        <p:spPr>
          <a:xfrm rot="3409645" flipH="1">
            <a:off x="2324185" y="2005320"/>
            <a:ext cx="351973" cy="257286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FF089008-C237-4C4B-BF9C-A55AAD668DB2}"/>
              </a:ext>
            </a:extLst>
          </p:cNvPr>
          <p:cNvSpPr/>
          <p:nvPr/>
        </p:nvSpPr>
        <p:spPr>
          <a:xfrm rot="16200000">
            <a:off x="3194903" y="4084267"/>
            <a:ext cx="278577" cy="843090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A13AF-8E8B-483C-89C7-AED89D8293B8}"/>
              </a:ext>
            </a:extLst>
          </p:cNvPr>
          <p:cNvSpPr txBox="1"/>
          <p:nvPr/>
        </p:nvSpPr>
        <p:spPr>
          <a:xfrm>
            <a:off x="477083" y="5366165"/>
            <a:ext cx="24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FakeXrmEasy.EdgeProxy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40964" y="-397"/>
            <a:ext cx="10512862" cy="1325563"/>
          </a:xfrm>
        </p:spPr>
        <p:txBody>
          <a:bodyPr/>
          <a:lstStyle/>
          <a:p>
            <a:r>
              <a:rPr lang="en-US" dirty="0"/>
              <a:t>Continuous Integration Setup</a:t>
            </a:r>
          </a:p>
        </p:txBody>
      </p:sp>
      <p:sp>
        <p:nvSpPr>
          <p:cNvPr id="7" name="Cylinder 6"/>
          <p:cNvSpPr/>
          <p:nvPr/>
        </p:nvSpPr>
        <p:spPr>
          <a:xfrm>
            <a:off x="2965075" y="4899159"/>
            <a:ext cx="1158021" cy="1066216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/>
              <a:t>Artifact Repository</a:t>
            </a:r>
          </a:p>
        </p:txBody>
      </p:sp>
      <p:sp>
        <p:nvSpPr>
          <p:cNvPr id="8" name="Cylinder 7"/>
          <p:cNvSpPr/>
          <p:nvPr/>
        </p:nvSpPr>
        <p:spPr>
          <a:xfrm>
            <a:off x="392227" y="2945338"/>
            <a:ext cx="1158021" cy="1066216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/>
              <a:t>Source Control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2851735" y="3100199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Build Automation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5832272" y="3073579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Test Automation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07157" y="1382103"/>
            <a:ext cx="1128162" cy="853205"/>
            <a:chOff x="415429" y="755636"/>
            <a:chExt cx="1151084" cy="870540"/>
          </a:xfrm>
        </p:grpSpPr>
        <p:grpSp>
          <p:nvGrpSpPr>
            <p:cNvPr id="13" name="Group 12"/>
            <p:cNvGrpSpPr/>
            <p:nvPr/>
          </p:nvGrpSpPr>
          <p:grpSpPr>
            <a:xfrm>
              <a:off x="842198" y="755636"/>
              <a:ext cx="297547" cy="548751"/>
              <a:chOff x="398842" y="2204199"/>
              <a:chExt cx="322343" cy="548751"/>
            </a:xfrm>
          </p:grpSpPr>
          <p:sp>
            <p:nvSpPr>
              <p:cNvPr id="15" name="Isosceles Triangle 14"/>
              <p:cNvSpPr>
                <a:spLocks noChangeAspect="1"/>
              </p:cNvSpPr>
              <p:nvPr/>
            </p:nvSpPr>
            <p:spPr bwMode="auto">
              <a:xfrm>
                <a:off x="398842" y="2393132"/>
                <a:ext cx="322343" cy="359818"/>
              </a:xfrm>
              <a:prstGeom prst="triangle">
                <a:avLst/>
              </a:prstGeom>
              <a:solidFill>
                <a:srgbClr val="1A87C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 dirty="0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  <p:sp>
            <p:nvSpPr>
              <p:cNvPr id="16" name="Smiley Face 15"/>
              <p:cNvSpPr>
                <a:spLocks noChangeAspect="1"/>
              </p:cNvSpPr>
              <p:nvPr/>
            </p:nvSpPr>
            <p:spPr bwMode="auto">
              <a:xfrm>
                <a:off x="416015" y="2204199"/>
                <a:ext cx="287996" cy="287996"/>
              </a:xfrm>
              <a:prstGeom prst="smileyFace">
                <a:avLst>
                  <a:gd name="adj" fmla="val 1008"/>
                </a:avLst>
              </a:prstGeom>
              <a:solidFill>
                <a:srgbClr val="1A87CD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15429" y="1256844"/>
              <a:ext cx="1151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64" dirty="0"/>
                <a:t>Developer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951638" y="1382104"/>
            <a:ext cx="1184900" cy="740676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/>
              <a:t>CRM</a:t>
            </a:r>
            <a:br>
              <a:rPr lang="en-GB" sz="1568" dirty="0"/>
            </a:br>
            <a:r>
              <a:rPr lang="en-GB" sz="1568" dirty="0"/>
              <a:t>Dev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86298" y="1232881"/>
            <a:ext cx="1649802" cy="348996"/>
            <a:chOff x="1312433" y="603381"/>
            <a:chExt cx="1683322" cy="356087"/>
          </a:xfrm>
        </p:grpSpPr>
        <p:sp>
          <p:nvSpPr>
            <p:cNvPr id="20" name="Right Arrow 8"/>
            <p:cNvSpPr/>
            <p:nvPr/>
          </p:nvSpPr>
          <p:spPr bwMode="auto">
            <a:xfrm>
              <a:off x="1312433" y="805177"/>
              <a:ext cx="1683322" cy="154291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03042" y="603381"/>
              <a:ext cx="915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Configure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86298" y="1621234"/>
            <a:ext cx="1649803" cy="368341"/>
            <a:chOff x="1312432" y="999625"/>
            <a:chExt cx="1683323" cy="375825"/>
          </a:xfrm>
        </p:grpSpPr>
        <p:sp>
          <p:nvSpPr>
            <p:cNvPr id="23" name="Right Arrow 13"/>
            <p:cNvSpPr/>
            <p:nvPr/>
          </p:nvSpPr>
          <p:spPr bwMode="auto">
            <a:xfrm rot="10800000">
              <a:off x="1312432" y="1208533"/>
              <a:ext cx="1683323" cy="166917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19071" y="999625"/>
              <a:ext cx="769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Export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00662" y="2183595"/>
            <a:ext cx="1137990" cy="761742"/>
            <a:chOff x="918962" y="1573412"/>
            <a:chExt cx="985016" cy="777219"/>
          </a:xfrm>
        </p:grpSpPr>
        <p:sp>
          <p:nvSpPr>
            <p:cNvPr id="26" name="Right Arrow 12"/>
            <p:cNvSpPr/>
            <p:nvPr/>
          </p:nvSpPr>
          <p:spPr bwMode="auto">
            <a:xfrm rot="5400000">
              <a:off x="606064" y="1886310"/>
              <a:ext cx="777219" cy="151424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1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8553" y="1745479"/>
              <a:ext cx="915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>
                  <a:solidFill>
                    <a:schemeClr val="accent1"/>
                  </a:solidFill>
                </a:rPr>
                <a:t>Check-In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464473" y="3866050"/>
            <a:ext cx="1103342" cy="1048927"/>
            <a:chOff x="3534863" y="3290050"/>
            <a:chExt cx="1125759" cy="1070239"/>
          </a:xfrm>
        </p:grpSpPr>
        <p:sp>
          <p:nvSpPr>
            <p:cNvPr id="29" name="Right Arrow 12"/>
            <p:cNvSpPr/>
            <p:nvPr/>
          </p:nvSpPr>
          <p:spPr bwMode="auto">
            <a:xfrm rot="5400000">
              <a:off x="3085316" y="3739597"/>
              <a:ext cx="1070239" cy="171146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176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25969" y="3550716"/>
              <a:ext cx="1034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Store Artifacts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584578" y="3629135"/>
            <a:ext cx="1301486" cy="338020"/>
            <a:chOff x="1616773" y="3048322"/>
            <a:chExt cx="1327929" cy="344888"/>
          </a:xfrm>
        </p:grpSpPr>
        <p:sp>
          <p:nvSpPr>
            <p:cNvPr id="32" name="Right Arrow 12"/>
            <p:cNvSpPr/>
            <p:nvPr/>
          </p:nvSpPr>
          <p:spPr bwMode="auto">
            <a:xfrm rot="10800000">
              <a:off x="1616773" y="3048322"/>
              <a:ext cx="1292902" cy="171827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26602" y="3116211"/>
              <a:ext cx="1218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Pull sources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591621" y="3167038"/>
            <a:ext cx="1301486" cy="338020"/>
            <a:chOff x="1623959" y="2576836"/>
            <a:chExt cx="1327929" cy="344888"/>
          </a:xfrm>
        </p:grpSpPr>
        <p:sp>
          <p:nvSpPr>
            <p:cNvPr id="35" name="Right Arrow 12"/>
            <p:cNvSpPr/>
            <p:nvPr/>
          </p:nvSpPr>
          <p:spPr bwMode="auto">
            <a:xfrm>
              <a:off x="1623959" y="2576836"/>
              <a:ext cx="1292902" cy="171827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33788" y="2644725"/>
              <a:ext cx="1218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Trigger Build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72480" y="3280339"/>
            <a:ext cx="1559791" cy="379222"/>
            <a:chOff x="4359288" y="2692439"/>
            <a:chExt cx="1591482" cy="386927"/>
          </a:xfrm>
        </p:grpSpPr>
        <p:sp>
          <p:nvSpPr>
            <p:cNvPr id="54" name="Right Arrow 12"/>
            <p:cNvSpPr/>
            <p:nvPr/>
          </p:nvSpPr>
          <p:spPr bwMode="auto">
            <a:xfrm>
              <a:off x="4359288" y="2692439"/>
              <a:ext cx="1591482" cy="212125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15593" y="2802367"/>
              <a:ext cx="818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Test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497611" y="2129807"/>
            <a:ext cx="595035" cy="955606"/>
            <a:chOff x="3564333" y="2186759"/>
            <a:chExt cx="607125" cy="975022"/>
          </a:xfrm>
        </p:grpSpPr>
        <p:cxnSp>
          <p:nvCxnSpPr>
            <p:cNvPr id="84" name="Straight Arrow Connector 83"/>
            <p:cNvCxnSpPr>
              <a:cxnSpLocks/>
              <a:stCxn id="10" idx="0"/>
            </p:cNvCxnSpPr>
            <p:nvPr/>
          </p:nvCxnSpPr>
          <p:spPr>
            <a:xfrm flipV="1">
              <a:off x="3616095" y="2186759"/>
              <a:ext cx="10703" cy="975022"/>
            </a:xfrm>
            <a:prstGeom prst="straightConnector1">
              <a:avLst/>
            </a:prstGeom>
            <a:ln w="15875" cmpd="dbl">
              <a:solidFill>
                <a:srgbClr val="00B050"/>
              </a:solidFill>
              <a:prstDash val="lgDash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3564333" y="2476361"/>
              <a:ext cx="607125" cy="27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76" b="1" dirty="0"/>
                <a:t>Export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295" y="827448"/>
            <a:ext cx="3374521" cy="2238943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42106" y="16157"/>
            <a:ext cx="10512862" cy="1325563"/>
          </a:xfrm>
        </p:spPr>
        <p:txBody>
          <a:bodyPr/>
          <a:lstStyle/>
          <a:p>
            <a:r>
              <a:rPr lang="en-US" dirty="0"/>
              <a:t>VSTS/TFS Automation</a:t>
            </a:r>
          </a:p>
        </p:txBody>
      </p:sp>
      <p:sp>
        <p:nvSpPr>
          <p:cNvPr id="7" name="Cylinder 6"/>
          <p:cNvSpPr/>
          <p:nvPr/>
        </p:nvSpPr>
        <p:spPr>
          <a:xfrm>
            <a:off x="4609682" y="4762157"/>
            <a:ext cx="1158021" cy="1066216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/>
              <a:t>Job Definitions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496342" y="2924702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VSTS/TFS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9175033" y="4129156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Own</a:t>
            </a:r>
            <a:br>
              <a:rPr lang="en-GB" sz="1568" dirty="0">
                <a:solidFill>
                  <a:schemeClr val="bg1"/>
                </a:solidFill>
              </a:rPr>
            </a:br>
            <a:r>
              <a:rPr lang="en-GB" sz="1568" dirty="0">
                <a:solidFill>
                  <a:schemeClr val="bg1"/>
                </a:solidFill>
              </a:rPr>
              <a:t> Agent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9170" y="2969654"/>
            <a:ext cx="1128162" cy="853205"/>
            <a:chOff x="415429" y="755636"/>
            <a:chExt cx="1151084" cy="870540"/>
          </a:xfrm>
        </p:grpSpPr>
        <p:grpSp>
          <p:nvGrpSpPr>
            <p:cNvPr id="13" name="Group 12"/>
            <p:cNvGrpSpPr/>
            <p:nvPr/>
          </p:nvGrpSpPr>
          <p:grpSpPr>
            <a:xfrm>
              <a:off x="842198" y="755636"/>
              <a:ext cx="297547" cy="548751"/>
              <a:chOff x="398842" y="2204199"/>
              <a:chExt cx="322343" cy="548751"/>
            </a:xfrm>
          </p:grpSpPr>
          <p:sp>
            <p:nvSpPr>
              <p:cNvPr id="15" name="Isosceles Triangle 14"/>
              <p:cNvSpPr>
                <a:spLocks noChangeAspect="1"/>
              </p:cNvSpPr>
              <p:nvPr/>
            </p:nvSpPr>
            <p:spPr bwMode="auto">
              <a:xfrm>
                <a:off x="398842" y="2393132"/>
                <a:ext cx="322343" cy="359818"/>
              </a:xfrm>
              <a:prstGeom prst="triangle">
                <a:avLst/>
              </a:prstGeom>
              <a:solidFill>
                <a:srgbClr val="1A87C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 dirty="0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  <p:sp>
            <p:nvSpPr>
              <p:cNvPr id="16" name="Smiley Face 15"/>
              <p:cNvSpPr>
                <a:spLocks noChangeAspect="1"/>
              </p:cNvSpPr>
              <p:nvPr/>
            </p:nvSpPr>
            <p:spPr bwMode="auto">
              <a:xfrm>
                <a:off x="416015" y="2204199"/>
                <a:ext cx="287996" cy="287996"/>
              </a:xfrm>
              <a:prstGeom prst="smileyFace">
                <a:avLst>
                  <a:gd name="adj" fmla="val 1008"/>
                </a:avLst>
              </a:prstGeom>
              <a:solidFill>
                <a:srgbClr val="1A87CD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15429" y="1256844"/>
              <a:ext cx="1151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64" dirty="0"/>
                <a:t>Developer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81043" y="3698024"/>
            <a:ext cx="1103342" cy="1048927"/>
            <a:chOff x="3534863" y="3290050"/>
            <a:chExt cx="1125759" cy="1070239"/>
          </a:xfrm>
        </p:grpSpPr>
        <p:sp>
          <p:nvSpPr>
            <p:cNvPr id="29" name="Right Arrow 12"/>
            <p:cNvSpPr/>
            <p:nvPr/>
          </p:nvSpPr>
          <p:spPr bwMode="auto">
            <a:xfrm rot="5400000">
              <a:off x="3085316" y="3739597"/>
              <a:ext cx="1070239" cy="171146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176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25969" y="3550716"/>
              <a:ext cx="1034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Store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60789" y="3218941"/>
            <a:ext cx="1493529" cy="338020"/>
            <a:chOff x="1428014" y="2576836"/>
            <a:chExt cx="1523874" cy="344888"/>
          </a:xfrm>
        </p:grpSpPr>
        <p:sp>
          <p:nvSpPr>
            <p:cNvPr id="35" name="Right Arrow 12"/>
            <p:cNvSpPr/>
            <p:nvPr/>
          </p:nvSpPr>
          <p:spPr bwMode="auto">
            <a:xfrm>
              <a:off x="1428014" y="2576836"/>
              <a:ext cx="1292902" cy="171827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33788" y="2644725"/>
              <a:ext cx="1218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Configure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 rot="8937032">
            <a:off x="7677875" y="2360298"/>
            <a:ext cx="1559791" cy="393161"/>
            <a:chOff x="4359288" y="2692439"/>
            <a:chExt cx="1591482" cy="401149"/>
          </a:xfrm>
        </p:grpSpPr>
        <p:sp>
          <p:nvSpPr>
            <p:cNvPr id="54" name="Right Arrow 12"/>
            <p:cNvSpPr/>
            <p:nvPr/>
          </p:nvSpPr>
          <p:spPr bwMode="auto">
            <a:xfrm>
              <a:off x="4359288" y="2692439"/>
              <a:ext cx="1591482" cy="212125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10800000">
              <a:off x="4892983" y="2816589"/>
              <a:ext cx="818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Poll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 rot="10800000">
            <a:off x="5111859" y="1952267"/>
            <a:ext cx="632776" cy="955606"/>
            <a:chOff x="4659186" y="2007696"/>
            <a:chExt cx="645633" cy="975022"/>
          </a:xfrm>
        </p:grpSpPr>
        <p:cxnSp>
          <p:nvCxnSpPr>
            <p:cNvPr id="84" name="Straight Arrow Connector 83"/>
            <p:cNvCxnSpPr>
              <a:cxnSpLocks/>
              <a:stCxn id="10" idx="0"/>
            </p:cNvCxnSpPr>
            <p:nvPr/>
          </p:nvCxnSpPr>
          <p:spPr>
            <a:xfrm flipV="1">
              <a:off x="5294116" y="2007696"/>
              <a:ext cx="10703" cy="975022"/>
            </a:xfrm>
            <a:prstGeom prst="straightConnector1">
              <a:avLst/>
            </a:prstGeom>
            <a:ln w="15875" cmpd="dbl">
              <a:solidFill>
                <a:srgbClr val="00B050"/>
              </a:solidFill>
              <a:prstDash val="lgDash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 rot="10800000">
              <a:off x="4659186" y="2224310"/>
              <a:ext cx="634930" cy="463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76" b="1" dirty="0"/>
                <a:t>Trigger</a:t>
              </a:r>
              <a:br>
                <a:rPr lang="en-GB" sz="1176" b="1" dirty="0"/>
              </a:br>
              <a:r>
                <a:rPr lang="en-GB" sz="1176" b="1" dirty="0"/>
                <a:t>Job</a:t>
              </a:r>
            </a:p>
          </p:txBody>
        </p:sp>
      </p:grpSp>
      <p:sp>
        <p:nvSpPr>
          <p:cNvPr id="37" name="Rectangle: Rounded Corners 36"/>
          <p:cNvSpPr/>
          <p:nvPr/>
        </p:nvSpPr>
        <p:spPr>
          <a:xfrm>
            <a:off x="9175034" y="1879743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Hosted Agent</a:t>
            </a:r>
          </a:p>
        </p:txBody>
      </p:sp>
      <p:sp>
        <p:nvSpPr>
          <p:cNvPr id="2" name="Scroll: Vertical 1"/>
          <p:cNvSpPr/>
          <p:nvPr/>
        </p:nvSpPr>
        <p:spPr bwMode="auto">
          <a:xfrm>
            <a:off x="2149793" y="2696744"/>
            <a:ext cx="1581672" cy="1330780"/>
          </a:xfrm>
          <a:prstGeom prst="verticalScrol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76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Build/</a:t>
            </a:r>
            <a:br>
              <a:rPr lang="en-GB" sz="176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GB" sz="176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Release Def.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596629" y="3201377"/>
            <a:ext cx="943007" cy="338020"/>
            <a:chOff x="1623959" y="2576836"/>
            <a:chExt cx="1327929" cy="344888"/>
          </a:xfrm>
        </p:grpSpPr>
        <p:sp>
          <p:nvSpPr>
            <p:cNvPr id="40" name="Right Arrow 12"/>
            <p:cNvSpPr/>
            <p:nvPr/>
          </p:nvSpPr>
          <p:spPr bwMode="auto">
            <a:xfrm>
              <a:off x="1623959" y="2576836"/>
              <a:ext cx="1292902" cy="171827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33788" y="2644725"/>
              <a:ext cx="1218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Create</a:t>
              </a:r>
            </a:p>
          </p:txBody>
        </p:sp>
      </p:grpSp>
      <p:sp>
        <p:nvSpPr>
          <p:cNvPr id="3" name="Lightning Bolt 2"/>
          <p:cNvSpPr/>
          <p:nvPr/>
        </p:nvSpPr>
        <p:spPr bwMode="auto">
          <a:xfrm>
            <a:off x="4609681" y="1219420"/>
            <a:ext cx="579010" cy="688359"/>
          </a:xfrm>
          <a:prstGeom prst="lightningBolt">
            <a:avLst/>
          </a:prstGeom>
          <a:solidFill>
            <a:srgbClr val="FF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89568" y="1228846"/>
            <a:ext cx="825867" cy="635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76" b="1" dirty="0"/>
              <a:t>Manual</a:t>
            </a:r>
            <a:br>
              <a:rPr lang="en-GB" sz="1176" b="1" dirty="0"/>
            </a:br>
            <a:r>
              <a:rPr lang="en-GB" sz="1176" b="1" dirty="0"/>
              <a:t>Scheduled</a:t>
            </a:r>
          </a:p>
          <a:p>
            <a:r>
              <a:rPr lang="en-GB" sz="1176" b="1" dirty="0"/>
              <a:t>Build</a:t>
            </a:r>
          </a:p>
        </p:txBody>
      </p:sp>
      <p:sp>
        <p:nvSpPr>
          <p:cNvPr id="45" name="Cylinder 44"/>
          <p:cNvSpPr/>
          <p:nvPr/>
        </p:nvSpPr>
        <p:spPr>
          <a:xfrm rot="16200000">
            <a:off x="7068969" y="2769840"/>
            <a:ext cx="579011" cy="1066216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sz="1568" dirty="0"/>
              <a:t>Queue</a:t>
            </a:r>
          </a:p>
        </p:txBody>
      </p:sp>
      <p:grpSp>
        <p:nvGrpSpPr>
          <p:cNvPr id="47" name="Group 46"/>
          <p:cNvGrpSpPr/>
          <p:nvPr/>
        </p:nvGrpSpPr>
        <p:grpSpPr>
          <a:xfrm rot="12812634">
            <a:off x="7751020" y="3733713"/>
            <a:ext cx="1559791" cy="417885"/>
            <a:chOff x="4359288" y="2692439"/>
            <a:chExt cx="1591482" cy="426375"/>
          </a:xfrm>
        </p:grpSpPr>
        <p:sp>
          <p:nvSpPr>
            <p:cNvPr id="48" name="Right Arrow 12"/>
            <p:cNvSpPr/>
            <p:nvPr/>
          </p:nvSpPr>
          <p:spPr bwMode="auto">
            <a:xfrm>
              <a:off x="4359288" y="2692439"/>
              <a:ext cx="1591482" cy="212125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0800000">
              <a:off x="5001200" y="2841815"/>
              <a:ext cx="818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Poll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884176" y="3193123"/>
            <a:ext cx="943007" cy="338020"/>
            <a:chOff x="1623959" y="2576836"/>
            <a:chExt cx="1327929" cy="344888"/>
          </a:xfrm>
        </p:grpSpPr>
        <p:sp>
          <p:nvSpPr>
            <p:cNvPr id="51" name="Right Arrow 12"/>
            <p:cNvSpPr/>
            <p:nvPr/>
          </p:nvSpPr>
          <p:spPr bwMode="auto">
            <a:xfrm>
              <a:off x="1623959" y="2576836"/>
              <a:ext cx="1292902" cy="171827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33788" y="2644725"/>
              <a:ext cx="1218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Put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455" y="4924228"/>
            <a:ext cx="993982" cy="99398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049" y="839318"/>
            <a:ext cx="804463" cy="8044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905" y="5160607"/>
            <a:ext cx="1168588" cy="66776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075" y="4906041"/>
            <a:ext cx="1015327" cy="10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2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37" grpId="0" animBg="1"/>
      <p:bldP spid="2" grpId="0" animBg="1"/>
      <p:bldP spid="3" grpId="0" animBg="1"/>
      <p:bldP spid="43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Packager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74" y="1412304"/>
            <a:ext cx="1740409" cy="17544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7599" y="1412304"/>
            <a:ext cx="7480643" cy="181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2" dirty="0"/>
              <a:t>Command Line Utility from CRM </a:t>
            </a:r>
            <a:r>
              <a:rPr lang="en-US" sz="2352" b="1" dirty="0">
                <a:solidFill>
                  <a:schemeClr val="accent1"/>
                </a:solidFill>
              </a:rPr>
              <a:t>SDK</a:t>
            </a:r>
          </a:p>
          <a:p>
            <a:r>
              <a:rPr lang="en-US" sz="2352" b="1" dirty="0">
                <a:solidFill>
                  <a:schemeClr val="accent1"/>
                </a:solidFill>
              </a:rPr>
              <a:t>Unpack</a:t>
            </a:r>
            <a:r>
              <a:rPr lang="en-US" sz="2352" dirty="0"/>
              <a:t> a CRM Solution zip into multiple files</a:t>
            </a:r>
          </a:p>
          <a:p>
            <a:r>
              <a:rPr lang="en-US" sz="2352" dirty="0"/>
              <a:t>The files can be managed by </a:t>
            </a:r>
            <a:r>
              <a:rPr lang="en-US" sz="2352" b="1" dirty="0">
                <a:solidFill>
                  <a:schemeClr val="accent1"/>
                </a:solidFill>
              </a:rPr>
              <a:t>source control</a:t>
            </a:r>
          </a:p>
          <a:p>
            <a:r>
              <a:rPr lang="en-US" sz="2352" b="1" dirty="0">
                <a:solidFill>
                  <a:schemeClr val="accent1"/>
                </a:solidFill>
              </a:rPr>
              <a:t>Pack</a:t>
            </a:r>
            <a:r>
              <a:rPr lang="en-US" sz="2352" dirty="0"/>
              <a:t> files source control into a CRM Solution zip</a:t>
            </a:r>
            <a:endParaRPr lang="en-US" sz="2352" i="1" dirty="0"/>
          </a:p>
          <a:p>
            <a:endParaRPr lang="en-GB" sz="1799" dirty="0"/>
          </a:p>
        </p:txBody>
      </p:sp>
      <p:sp>
        <p:nvSpPr>
          <p:cNvPr id="7" name="TextBox 6"/>
          <p:cNvSpPr txBox="1"/>
          <p:nvPr/>
        </p:nvSpPr>
        <p:spPr>
          <a:xfrm>
            <a:off x="3017599" y="4928791"/>
            <a:ext cx="9363073" cy="117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SolutionPackager.exe /</a:t>
            </a:r>
            <a:r>
              <a:rPr lang="en-GB" sz="2352" dirty="0" err="1">
                <a:latin typeface="Consolas" panose="020B0609020204030204" pitchFamily="49" charset="0"/>
                <a:cs typeface="Courier New" panose="02070309020205020404" pitchFamily="49" charset="0"/>
              </a:rPr>
              <a:t>action:</a:t>
            </a:r>
            <a:r>
              <a:rPr lang="en-GB" sz="2352" b="1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Pack</a:t>
            </a:r>
            <a:r>
              <a:rPr lang="en-GB" sz="2352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/folder:"</a:t>
            </a:r>
            <a:r>
              <a:rPr lang="en-GB" sz="2352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SolutionFiles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" /</a:t>
            </a:r>
            <a:r>
              <a:rPr lang="en-GB" sz="2352" dirty="0" err="1">
                <a:latin typeface="Consolas" panose="020B0609020204030204" pitchFamily="49" charset="0"/>
                <a:cs typeface="Courier New" panose="02070309020205020404" pitchFamily="49" charset="0"/>
              </a:rPr>
              <a:t>zipfile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:“</a:t>
            </a:r>
            <a:r>
              <a:rPr lang="en-GB" sz="2352" b="1" dirty="0">
                <a:latin typeface="Consolas" panose="020B0609020204030204" pitchFamily="49" charset="0"/>
                <a:cs typeface="Courier New" panose="02070309020205020404" pitchFamily="49" charset="0"/>
              </a:rPr>
              <a:t>CRMUG.zip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" /</a:t>
            </a:r>
            <a:r>
              <a:rPr lang="en-GB" sz="2352" dirty="0" err="1">
                <a:latin typeface="Consolas" panose="020B0609020204030204" pitchFamily="49" charset="0"/>
                <a:cs typeface="Courier New" panose="02070309020205020404" pitchFamily="49" charset="0"/>
              </a:rPr>
              <a:t>packagetype:Both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 /</a:t>
            </a:r>
            <a:r>
              <a:rPr lang="en-GB" sz="2352" dirty="0" err="1">
                <a:latin typeface="Consolas" panose="020B0609020204030204" pitchFamily="49" charset="0"/>
                <a:cs typeface="Courier New" panose="02070309020205020404" pitchFamily="49" charset="0"/>
              </a:rPr>
              <a:t>map:”Mapping.xml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7599" y="3530137"/>
            <a:ext cx="9363073" cy="117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SolutionPackager.exe /</a:t>
            </a:r>
            <a:r>
              <a:rPr lang="en-GB" sz="2352" dirty="0" err="1">
                <a:latin typeface="Consolas" panose="020B0609020204030204" pitchFamily="49" charset="0"/>
                <a:cs typeface="Courier New" panose="02070309020205020404" pitchFamily="49" charset="0"/>
              </a:rPr>
              <a:t>action:</a:t>
            </a:r>
            <a:r>
              <a:rPr lang="en-GB" sz="2352" b="1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Extract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 /</a:t>
            </a:r>
            <a:r>
              <a:rPr lang="en-GB" sz="2352" dirty="0" err="1">
                <a:latin typeface="Consolas" panose="020B0609020204030204" pitchFamily="49" charset="0"/>
                <a:cs typeface="Courier New" panose="02070309020205020404" pitchFamily="49" charset="0"/>
              </a:rPr>
              <a:t>zipfile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:“</a:t>
            </a:r>
            <a:r>
              <a:rPr lang="en-GB" sz="2352" b="1" dirty="0">
                <a:latin typeface="Consolas" panose="020B0609020204030204" pitchFamily="49" charset="0"/>
                <a:cs typeface="Courier New" panose="02070309020205020404" pitchFamily="49" charset="0"/>
              </a:rPr>
              <a:t>CRMUG.zip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" /folder:"</a:t>
            </a:r>
            <a:r>
              <a:rPr lang="en-GB" sz="2352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SolutionFiles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" /</a:t>
            </a:r>
            <a:r>
              <a:rPr lang="en-GB" sz="2352" dirty="0" err="1">
                <a:latin typeface="Consolas" panose="020B0609020204030204" pitchFamily="49" charset="0"/>
                <a:cs typeface="Courier New" panose="02070309020205020404" pitchFamily="49" charset="0"/>
              </a:rPr>
              <a:t>packagetype:Both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 /</a:t>
            </a:r>
            <a:r>
              <a:rPr lang="en-GB" sz="2352" dirty="0" err="1">
                <a:latin typeface="Consolas" panose="020B0609020204030204" pitchFamily="49" charset="0"/>
                <a:cs typeface="Courier New" panose="02070309020205020404" pitchFamily="49" charset="0"/>
              </a:rPr>
              <a:t>map:”Mapping.xml</a:t>
            </a:r>
            <a:r>
              <a:rPr lang="en-GB" sz="2352" dirty="0">
                <a:latin typeface="Consolas" panose="020B06090202040302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1" y="4328229"/>
            <a:ext cx="2204015" cy="1776988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 rot="5400000">
            <a:off x="309688" y="3581807"/>
            <a:ext cx="1161485" cy="3313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64"/>
          </a:p>
        </p:txBody>
      </p:sp>
      <p:sp>
        <p:nvSpPr>
          <p:cNvPr id="11" name="Arrow: Right 10"/>
          <p:cNvSpPr/>
          <p:nvPr/>
        </p:nvSpPr>
        <p:spPr>
          <a:xfrm rot="16200000">
            <a:off x="1290434" y="3579141"/>
            <a:ext cx="1161480" cy="3313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64"/>
          </a:p>
        </p:txBody>
      </p:sp>
    </p:spTree>
    <p:extLst>
      <p:ext uri="{BB962C8B-B14F-4D97-AF65-F5344CB8AC3E}">
        <p14:creationId xmlns:p14="http://schemas.microsoft.com/office/powerpoint/2010/main" val="291004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" y="2729977"/>
            <a:ext cx="9642840" cy="368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 Migration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8077" y="1190077"/>
            <a:ext cx="8321777" cy="117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2" dirty="0"/>
              <a:t>Define Schema (Entities, Attributes, Relationships, Matching)</a:t>
            </a:r>
          </a:p>
          <a:p>
            <a:r>
              <a:rPr lang="en-US" sz="2352" dirty="0"/>
              <a:t>Export Data</a:t>
            </a:r>
          </a:p>
          <a:p>
            <a:r>
              <a:rPr lang="en-US" sz="2352" dirty="0"/>
              <a:t>Import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1" y="952943"/>
            <a:ext cx="2812227" cy="18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0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CRM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3323" y="1468359"/>
            <a:ext cx="3357426" cy="1538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2" dirty="0">
                <a:solidFill>
                  <a:schemeClr val="tx2"/>
                </a:solidFill>
              </a:rPr>
              <a:t>Visual Studio Template:</a:t>
            </a:r>
            <a:br>
              <a:rPr lang="en-US" sz="2352" dirty="0"/>
            </a:br>
            <a:r>
              <a:rPr lang="en-US" sz="2352" dirty="0"/>
              <a:t>CRM Solution</a:t>
            </a:r>
          </a:p>
          <a:p>
            <a:r>
              <a:rPr lang="en-US" sz="2352" dirty="0"/>
              <a:t>Configuration data files</a:t>
            </a:r>
          </a:p>
          <a:p>
            <a:r>
              <a:rPr lang="en-US" sz="2352" dirty="0"/>
              <a:t>Execute Custom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861" y="570713"/>
            <a:ext cx="4667359" cy="53252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70" y="1468359"/>
            <a:ext cx="2889848" cy="1627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71" y="4156934"/>
            <a:ext cx="3004152" cy="18743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73324" y="4355203"/>
            <a:ext cx="3966846" cy="1176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52" dirty="0">
                <a:solidFill>
                  <a:schemeClr val="tx2"/>
                </a:solidFill>
              </a:rPr>
              <a:t>Deployed using:</a:t>
            </a:r>
          </a:p>
          <a:p>
            <a:r>
              <a:rPr lang="en-US" sz="2352" dirty="0"/>
              <a:t>Package Deployer</a:t>
            </a:r>
          </a:p>
          <a:p>
            <a:r>
              <a:rPr lang="en-US" sz="2352" dirty="0"/>
              <a:t>PowerShell</a:t>
            </a:r>
          </a:p>
        </p:txBody>
      </p:sp>
    </p:spTree>
    <p:extLst>
      <p:ext uri="{BB962C8B-B14F-4D97-AF65-F5344CB8AC3E}">
        <p14:creationId xmlns:p14="http://schemas.microsoft.com/office/powerpoint/2010/main" val="283942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7981" y="0"/>
            <a:ext cx="10512862" cy="1325563"/>
          </a:xfrm>
        </p:spPr>
        <p:txBody>
          <a:bodyPr/>
          <a:lstStyle/>
          <a:p>
            <a:r>
              <a:rPr lang="en-US" dirty="0"/>
              <a:t>Dynamics 365/CRM Build Process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258501" y="450964"/>
          <a:ext cx="10985454" cy="619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605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65820" y="4146"/>
            <a:ext cx="10512862" cy="1325563"/>
          </a:xfrm>
        </p:spPr>
        <p:txBody>
          <a:bodyPr/>
          <a:lstStyle/>
          <a:p>
            <a:r>
              <a:rPr lang="en-US" dirty="0"/>
              <a:t>Continuous Delivery Pipeline</a:t>
            </a:r>
          </a:p>
        </p:txBody>
      </p:sp>
      <p:sp>
        <p:nvSpPr>
          <p:cNvPr id="7" name="Cylinder 6"/>
          <p:cNvSpPr/>
          <p:nvPr/>
        </p:nvSpPr>
        <p:spPr>
          <a:xfrm>
            <a:off x="2965075" y="4899159"/>
            <a:ext cx="1158021" cy="1066216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/>
              <a:t>Artifact Repository</a:t>
            </a:r>
          </a:p>
        </p:txBody>
      </p:sp>
      <p:sp>
        <p:nvSpPr>
          <p:cNvPr id="8" name="Cylinder 7"/>
          <p:cNvSpPr/>
          <p:nvPr/>
        </p:nvSpPr>
        <p:spPr>
          <a:xfrm>
            <a:off x="392227" y="2945338"/>
            <a:ext cx="1158021" cy="1066216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/>
              <a:t>Source Control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832273" y="4978661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Deployment Automation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2851735" y="3100199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Build Automation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5832272" y="3073579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Test Automation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07157" y="1382103"/>
            <a:ext cx="1128162" cy="853205"/>
            <a:chOff x="415429" y="755636"/>
            <a:chExt cx="1151084" cy="870540"/>
          </a:xfrm>
        </p:grpSpPr>
        <p:grpSp>
          <p:nvGrpSpPr>
            <p:cNvPr id="13" name="Group 12"/>
            <p:cNvGrpSpPr/>
            <p:nvPr/>
          </p:nvGrpSpPr>
          <p:grpSpPr>
            <a:xfrm>
              <a:off x="842198" y="755636"/>
              <a:ext cx="297547" cy="548751"/>
              <a:chOff x="398842" y="2204199"/>
              <a:chExt cx="322343" cy="548751"/>
            </a:xfrm>
          </p:grpSpPr>
          <p:sp>
            <p:nvSpPr>
              <p:cNvPr id="15" name="Isosceles Triangle 14"/>
              <p:cNvSpPr>
                <a:spLocks noChangeAspect="1"/>
              </p:cNvSpPr>
              <p:nvPr/>
            </p:nvSpPr>
            <p:spPr bwMode="auto">
              <a:xfrm>
                <a:off x="398842" y="2393132"/>
                <a:ext cx="322343" cy="359818"/>
              </a:xfrm>
              <a:prstGeom prst="triangle">
                <a:avLst/>
              </a:prstGeom>
              <a:solidFill>
                <a:srgbClr val="1A87C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 dirty="0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  <p:sp>
            <p:nvSpPr>
              <p:cNvPr id="16" name="Smiley Face 15"/>
              <p:cNvSpPr>
                <a:spLocks noChangeAspect="1"/>
              </p:cNvSpPr>
              <p:nvPr/>
            </p:nvSpPr>
            <p:spPr bwMode="auto">
              <a:xfrm>
                <a:off x="416015" y="2204199"/>
                <a:ext cx="287996" cy="287996"/>
              </a:xfrm>
              <a:prstGeom prst="smileyFace">
                <a:avLst>
                  <a:gd name="adj" fmla="val 1008"/>
                </a:avLst>
              </a:prstGeom>
              <a:solidFill>
                <a:srgbClr val="1A87CD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15429" y="1256844"/>
              <a:ext cx="1151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64" dirty="0"/>
                <a:t>Developer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951638" y="1382104"/>
            <a:ext cx="1184900" cy="740676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/>
              <a:t>CRM</a:t>
            </a:r>
            <a:br>
              <a:rPr lang="en-GB" sz="1568" dirty="0"/>
            </a:br>
            <a:r>
              <a:rPr lang="en-GB" sz="1568" dirty="0"/>
              <a:t>Dev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86298" y="1232881"/>
            <a:ext cx="1649802" cy="348996"/>
            <a:chOff x="1312433" y="603381"/>
            <a:chExt cx="1683322" cy="356087"/>
          </a:xfrm>
        </p:grpSpPr>
        <p:sp>
          <p:nvSpPr>
            <p:cNvPr id="20" name="Right Arrow 8"/>
            <p:cNvSpPr/>
            <p:nvPr/>
          </p:nvSpPr>
          <p:spPr bwMode="auto">
            <a:xfrm>
              <a:off x="1312433" y="805177"/>
              <a:ext cx="1683322" cy="154291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03042" y="603381"/>
              <a:ext cx="915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Configure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86298" y="1621234"/>
            <a:ext cx="1649803" cy="368341"/>
            <a:chOff x="1312432" y="999625"/>
            <a:chExt cx="1683323" cy="375825"/>
          </a:xfrm>
        </p:grpSpPr>
        <p:sp>
          <p:nvSpPr>
            <p:cNvPr id="23" name="Right Arrow 13"/>
            <p:cNvSpPr/>
            <p:nvPr/>
          </p:nvSpPr>
          <p:spPr bwMode="auto">
            <a:xfrm rot="10800000">
              <a:off x="1312432" y="1208533"/>
              <a:ext cx="1683323" cy="166917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19071" y="999625"/>
              <a:ext cx="769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Export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00662" y="2183595"/>
            <a:ext cx="1137990" cy="761742"/>
            <a:chOff x="918962" y="1573412"/>
            <a:chExt cx="985016" cy="777219"/>
          </a:xfrm>
        </p:grpSpPr>
        <p:sp>
          <p:nvSpPr>
            <p:cNvPr id="26" name="Right Arrow 12"/>
            <p:cNvSpPr/>
            <p:nvPr/>
          </p:nvSpPr>
          <p:spPr bwMode="auto">
            <a:xfrm rot="5400000">
              <a:off x="606064" y="1886310"/>
              <a:ext cx="777219" cy="151424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1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8553" y="1745479"/>
              <a:ext cx="915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>
                  <a:solidFill>
                    <a:schemeClr val="accent1"/>
                  </a:solidFill>
                </a:rPr>
                <a:t>Check-In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464473" y="3866050"/>
            <a:ext cx="1103342" cy="1048927"/>
            <a:chOff x="3534863" y="3290050"/>
            <a:chExt cx="1125759" cy="1070239"/>
          </a:xfrm>
        </p:grpSpPr>
        <p:sp>
          <p:nvSpPr>
            <p:cNvPr id="29" name="Right Arrow 12"/>
            <p:cNvSpPr/>
            <p:nvPr/>
          </p:nvSpPr>
          <p:spPr bwMode="auto">
            <a:xfrm rot="5400000">
              <a:off x="3085316" y="3739597"/>
              <a:ext cx="1070239" cy="171146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176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25969" y="3550716"/>
              <a:ext cx="1034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Store Artifacts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584578" y="3629135"/>
            <a:ext cx="1301486" cy="338020"/>
            <a:chOff x="1616773" y="3048322"/>
            <a:chExt cx="1327929" cy="344888"/>
          </a:xfrm>
        </p:grpSpPr>
        <p:sp>
          <p:nvSpPr>
            <p:cNvPr id="32" name="Right Arrow 12"/>
            <p:cNvSpPr/>
            <p:nvPr/>
          </p:nvSpPr>
          <p:spPr bwMode="auto">
            <a:xfrm rot="10800000">
              <a:off x="1616773" y="3048322"/>
              <a:ext cx="1292902" cy="171827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26602" y="3116211"/>
              <a:ext cx="1218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Pull sources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591621" y="3167038"/>
            <a:ext cx="1301486" cy="338020"/>
            <a:chOff x="1623959" y="2576836"/>
            <a:chExt cx="1327929" cy="344888"/>
          </a:xfrm>
        </p:grpSpPr>
        <p:sp>
          <p:nvSpPr>
            <p:cNvPr id="35" name="Right Arrow 12"/>
            <p:cNvSpPr/>
            <p:nvPr/>
          </p:nvSpPr>
          <p:spPr bwMode="auto">
            <a:xfrm>
              <a:off x="1623959" y="2576836"/>
              <a:ext cx="1292902" cy="171827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33788" y="2644725"/>
              <a:ext cx="1218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Trigger Build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8615216" y="4977387"/>
            <a:ext cx="1184900" cy="740676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764" dirty="0"/>
              <a:t>CRM</a:t>
            </a:r>
            <a:br>
              <a:rPr lang="en-GB" sz="1764" dirty="0"/>
            </a:br>
            <a:r>
              <a:rPr lang="en-GB" sz="1764" dirty="0"/>
              <a:t>Prod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615214" y="1382104"/>
            <a:ext cx="1506474" cy="2652504"/>
            <a:chOff x="8790256" y="755636"/>
            <a:chExt cx="1537082" cy="2706397"/>
          </a:xfrm>
          <a:solidFill>
            <a:schemeClr val="accent4"/>
          </a:solidFill>
        </p:grpSpPr>
        <p:sp>
          <p:nvSpPr>
            <p:cNvPr id="39" name="Rectangle 38"/>
            <p:cNvSpPr/>
            <p:nvPr/>
          </p:nvSpPr>
          <p:spPr>
            <a:xfrm>
              <a:off x="8790256" y="755636"/>
              <a:ext cx="1208975" cy="755725"/>
            </a:xfrm>
            <a:prstGeom prst="rect">
              <a:avLst/>
            </a:prstGeom>
            <a:grpFill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764" dirty="0"/>
                <a:t>CRM</a:t>
              </a:r>
              <a:br>
                <a:rPr lang="en-GB" sz="1764" dirty="0"/>
              </a:br>
              <a:r>
                <a:rPr lang="en-GB" sz="1764" dirty="0"/>
                <a:t>Stage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790256" y="2416326"/>
              <a:ext cx="1208975" cy="755725"/>
            </a:xfrm>
            <a:prstGeom prst="rect">
              <a:avLst/>
            </a:prstGeom>
            <a:grpFill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764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942656" y="2568726"/>
              <a:ext cx="1208975" cy="755725"/>
            </a:xfrm>
            <a:prstGeom prst="rect">
              <a:avLst/>
            </a:prstGeom>
            <a:grpFill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764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118363" y="2706308"/>
              <a:ext cx="1208975" cy="755725"/>
            </a:xfrm>
            <a:prstGeom prst="rect">
              <a:avLst/>
            </a:prstGeom>
            <a:grpFill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764" dirty="0"/>
                <a:t>CRM</a:t>
              </a:r>
              <a:br>
                <a:rPr lang="en-GB" sz="1764" dirty="0"/>
              </a:br>
              <a:r>
                <a:rPr lang="en-GB" sz="1764" dirty="0"/>
                <a:t>Env.</a:t>
              </a:r>
            </a:p>
          </p:txBody>
        </p:sp>
      </p:grpSp>
      <p:sp>
        <p:nvSpPr>
          <p:cNvPr id="43" name="Left Brace 42"/>
          <p:cNvSpPr/>
          <p:nvPr/>
        </p:nvSpPr>
        <p:spPr bwMode="auto">
          <a:xfrm rot="10800000" flipH="1">
            <a:off x="8185100" y="1429464"/>
            <a:ext cx="141148" cy="4375594"/>
          </a:xfrm>
          <a:prstGeom prst="leftBrac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619" tIns="44810" rIns="89619" bIns="44810" numCol="1" rtlCol="0" anchor="t" anchorCtr="0" compatLnSpc="1">
            <a:prstTxWarp prst="textNoShape">
              <a:avLst/>
            </a:prstTxWarp>
          </a:bodyPr>
          <a:lstStyle/>
          <a:p>
            <a:pPr defTabSz="89620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352"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236693" y="5196276"/>
            <a:ext cx="1045170" cy="356650"/>
            <a:chOff x="7383726" y="4647304"/>
            <a:chExt cx="1066406" cy="363896"/>
          </a:xfrm>
        </p:grpSpPr>
        <p:sp>
          <p:nvSpPr>
            <p:cNvPr id="45" name="Right Arrow 12"/>
            <p:cNvSpPr/>
            <p:nvPr/>
          </p:nvSpPr>
          <p:spPr bwMode="auto">
            <a:xfrm>
              <a:off x="7383726" y="4647304"/>
              <a:ext cx="1066406" cy="206342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7556" y="4734201"/>
              <a:ext cx="818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Deploy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123096" y="5196276"/>
            <a:ext cx="1709175" cy="366309"/>
            <a:chOff x="4206868" y="4647304"/>
            <a:chExt cx="1743902" cy="373752"/>
          </a:xfrm>
        </p:grpSpPr>
        <p:sp>
          <p:nvSpPr>
            <p:cNvPr id="48" name="Right Arrow 12"/>
            <p:cNvSpPr/>
            <p:nvPr/>
          </p:nvSpPr>
          <p:spPr bwMode="auto">
            <a:xfrm rot="10800000">
              <a:off x="4206868" y="4647304"/>
              <a:ext cx="1743902" cy="195650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176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421712" y="4744057"/>
              <a:ext cx="1471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Use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70044" y="3866049"/>
            <a:ext cx="1138854" cy="1048927"/>
            <a:chOff x="6397437" y="3290049"/>
            <a:chExt cx="1161993" cy="1070239"/>
          </a:xfrm>
        </p:grpSpPr>
        <p:sp>
          <p:nvSpPr>
            <p:cNvPr id="51" name="Right Arrow 12"/>
            <p:cNvSpPr/>
            <p:nvPr/>
          </p:nvSpPr>
          <p:spPr bwMode="auto">
            <a:xfrm rot="16200000">
              <a:off x="5947890" y="3739596"/>
              <a:ext cx="1070239" cy="171146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24777" y="3563559"/>
              <a:ext cx="1034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Test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72480" y="3280339"/>
            <a:ext cx="1559791" cy="379222"/>
            <a:chOff x="4359288" y="2692439"/>
            <a:chExt cx="1591482" cy="386927"/>
          </a:xfrm>
        </p:grpSpPr>
        <p:sp>
          <p:nvSpPr>
            <p:cNvPr id="54" name="Right Arrow 12"/>
            <p:cNvSpPr/>
            <p:nvPr/>
          </p:nvSpPr>
          <p:spPr bwMode="auto">
            <a:xfrm>
              <a:off x="4359288" y="2692439"/>
              <a:ext cx="1591482" cy="212125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15593" y="2802367"/>
              <a:ext cx="818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Test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574701" y="3218116"/>
            <a:ext cx="468398" cy="863450"/>
            <a:chOff x="10777723" y="1736237"/>
            <a:chExt cx="477915" cy="880993"/>
          </a:xfrm>
        </p:grpSpPr>
        <p:grpSp>
          <p:nvGrpSpPr>
            <p:cNvPr id="57" name="Group 56"/>
            <p:cNvGrpSpPr/>
            <p:nvPr/>
          </p:nvGrpSpPr>
          <p:grpSpPr>
            <a:xfrm>
              <a:off x="10842699" y="1736237"/>
              <a:ext cx="297547" cy="548751"/>
              <a:chOff x="398842" y="2204199"/>
              <a:chExt cx="322343" cy="548751"/>
            </a:xfrm>
          </p:grpSpPr>
          <p:sp>
            <p:nvSpPr>
              <p:cNvPr id="59" name="Isosceles Triangle 58"/>
              <p:cNvSpPr>
                <a:spLocks noChangeAspect="1"/>
              </p:cNvSpPr>
              <p:nvPr/>
            </p:nvSpPr>
            <p:spPr bwMode="auto">
              <a:xfrm>
                <a:off x="398842" y="2393132"/>
                <a:ext cx="322343" cy="359818"/>
              </a:xfrm>
              <a:prstGeom prst="triangle">
                <a:avLst/>
              </a:prstGeom>
              <a:solidFill>
                <a:srgbClr val="1A87C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 dirty="0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  <p:sp>
            <p:nvSpPr>
              <p:cNvPr id="60" name="Smiley Face 59"/>
              <p:cNvSpPr>
                <a:spLocks noChangeAspect="1"/>
              </p:cNvSpPr>
              <p:nvPr/>
            </p:nvSpPr>
            <p:spPr bwMode="auto">
              <a:xfrm>
                <a:off x="416015" y="2204199"/>
                <a:ext cx="287996" cy="287996"/>
              </a:xfrm>
              <a:prstGeom prst="smileyFace">
                <a:avLst>
                  <a:gd name="adj" fmla="val 1008"/>
                </a:avLst>
              </a:prstGeom>
              <a:solidFill>
                <a:srgbClr val="1A87CD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0777723" y="2246020"/>
              <a:ext cx="477915" cy="37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64" dirty="0"/>
                <a:t>QA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169534" y="5829669"/>
            <a:ext cx="536494" cy="852064"/>
            <a:chOff x="6294886" y="5293566"/>
            <a:chExt cx="547394" cy="869376"/>
          </a:xfrm>
        </p:grpSpPr>
        <p:grpSp>
          <p:nvGrpSpPr>
            <p:cNvPr id="62" name="Group 61"/>
            <p:cNvGrpSpPr/>
            <p:nvPr/>
          </p:nvGrpSpPr>
          <p:grpSpPr>
            <a:xfrm>
              <a:off x="6446704" y="5293566"/>
              <a:ext cx="297547" cy="548751"/>
              <a:chOff x="398842" y="2204199"/>
              <a:chExt cx="322343" cy="548751"/>
            </a:xfrm>
          </p:grpSpPr>
          <p:sp>
            <p:nvSpPr>
              <p:cNvPr id="64" name="Isosceles Triangle 63"/>
              <p:cNvSpPr>
                <a:spLocks noChangeAspect="1"/>
              </p:cNvSpPr>
              <p:nvPr/>
            </p:nvSpPr>
            <p:spPr bwMode="auto">
              <a:xfrm>
                <a:off x="398842" y="2393132"/>
                <a:ext cx="322343" cy="359818"/>
              </a:xfrm>
              <a:prstGeom prst="triangle">
                <a:avLst/>
              </a:prstGeom>
              <a:solidFill>
                <a:srgbClr val="1A87C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 dirty="0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  <p:sp>
            <p:nvSpPr>
              <p:cNvPr id="65" name="Smiley Face 64"/>
              <p:cNvSpPr>
                <a:spLocks noChangeAspect="1"/>
              </p:cNvSpPr>
              <p:nvPr/>
            </p:nvSpPr>
            <p:spPr bwMode="auto">
              <a:xfrm>
                <a:off x="416015" y="2204199"/>
                <a:ext cx="287996" cy="287996"/>
              </a:xfrm>
              <a:prstGeom prst="smileyFace">
                <a:avLst>
                  <a:gd name="adj" fmla="val 1008"/>
                </a:avLst>
              </a:prstGeom>
              <a:solidFill>
                <a:srgbClr val="1A87CD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6294886" y="5793610"/>
              <a:ext cx="54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64" dirty="0"/>
                <a:t>Ops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794597" y="5209863"/>
            <a:ext cx="854588" cy="373367"/>
            <a:chOff x="9993601" y="4661167"/>
            <a:chExt cx="871951" cy="380953"/>
          </a:xfrm>
        </p:grpSpPr>
        <p:sp>
          <p:nvSpPr>
            <p:cNvPr id="67" name="Right Arrow 12"/>
            <p:cNvSpPr/>
            <p:nvPr/>
          </p:nvSpPr>
          <p:spPr bwMode="auto">
            <a:xfrm rot="10800000">
              <a:off x="9993601" y="4661167"/>
              <a:ext cx="871950" cy="215415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08445" y="4765121"/>
              <a:ext cx="657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Use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0572259" y="4995189"/>
            <a:ext cx="605181" cy="902162"/>
            <a:chOff x="10787063" y="4442131"/>
            <a:chExt cx="617477" cy="920492"/>
          </a:xfrm>
        </p:grpSpPr>
        <p:grpSp>
          <p:nvGrpSpPr>
            <p:cNvPr id="70" name="Group 69"/>
            <p:cNvGrpSpPr/>
            <p:nvPr/>
          </p:nvGrpSpPr>
          <p:grpSpPr>
            <a:xfrm>
              <a:off x="10865552" y="4442131"/>
              <a:ext cx="297547" cy="548751"/>
              <a:chOff x="398842" y="2204199"/>
              <a:chExt cx="322343" cy="548751"/>
            </a:xfrm>
          </p:grpSpPr>
          <p:sp>
            <p:nvSpPr>
              <p:cNvPr id="72" name="Isosceles Triangle 71"/>
              <p:cNvSpPr>
                <a:spLocks noChangeAspect="1"/>
              </p:cNvSpPr>
              <p:nvPr/>
            </p:nvSpPr>
            <p:spPr bwMode="auto">
              <a:xfrm>
                <a:off x="398842" y="2393132"/>
                <a:ext cx="322343" cy="359818"/>
              </a:xfrm>
              <a:prstGeom prst="triangle">
                <a:avLst/>
              </a:prstGeom>
              <a:solidFill>
                <a:srgbClr val="1A87C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 dirty="0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  <p:sp>
            <p:nvSpPr>
              <p:cNvPr id="73" name="Smiley Face 72"/>
              <p:cNvSpPr>
                <a:spLocks noChangeAspect="1"/>
              </p:cNvSpPr>
              <p:nvPr/>
            </p:nvSpPr>
            <p:spPr bwMode="auto">
              <a:xfrm>
                <a:off x="416015" y="2204199"/>
                <a:ext cx="287996" cy="287996"/>
              </a:xfrm>
              <a:prstGeom prst="smileyFace">
                <a:avLst>
                  <a:gd name="adj" fmla="val 1008"/>
                </a:avLst>
              </a:prstGeom>
              <a:solidFill>
                <a:srgbClr val="1A87CD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9619" tIns="44810" rIns="89619" bIns="4481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764">
                  <a:solidFill>
                    <a:schemeClr val="accent3"/>
                  </a:solidFill>
                  <a:latin typeface="Arial" charset="0"/>
                  <a:ea typeface="ＭＳ Ｐゴシック" pitchFamily="8" charset="-128"/>
                  <a:cs typeface="ＭＳ Ｐゴシック" pitchFamily="8" charset="-128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0787063" y="4993291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64" dirty="0"/>
                <a:t>User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118548" y="2126359"/>
            <a:ext cx="1103342" cy="883365"/>
            <a:chOff x="3534863" y="3290050"/>
            <a:chExt cx="1125759" cy="1070239"/>
          </a:xfrm>
        </p:grpSpPr>
        <p:sp>
          <p:nvSpPr>
            <p:cNvPr id="75" name="Right Arrow 12"/>
            <p:cNvSpPr/>
            <p:nvPr/>
          </p:nvSpPr>
          <p:spPr bwMode="auto">
            <a:xfrm rot="5400000">
              <a:off x="3085316" y="3739597"/>
              <a:ext cx="1070239" cy="171146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25969" y="3550716"/>
              <a:ext cx="1034653" cy="3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Promote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118548" y="4079269"/>
            <a:ext cx="1103342" cy="883365"/>
            <a:chOff x="3534863" y="3290050"/>
            <a:chExt cx="1125759" cy="1070239"/>
          </a:xfrm>
        </p:grpSpPr>
        <p:sp>
          <p:nvSpPr>
            <p:cNvPr id="78" name="Right Arrow 12"/>
            <p:cNvSpPr/>
            <p:nvPr/>
          </p:nvSpPr>
          <p:spPr bwMode="auto">
            <a:xfrm rot="5400000">
              <a:off x="3085316" y="3739597"/>
              <a:ext cx="1070239" cy="171146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625969" y="3550716"/>
              <a:ext cx="1034653" cy="3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76" b="1" dirty="0"/>
                <a:t>Promote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36346" y="3851752"/>
            <a:ext cx="1631023" cy="1197151"/>
            <a:chOff x="4220387" y="3275463"/>
            <a:chExt cx="1664162" cy="1221474"/>
          </a:xfrm>
        </p:grpSpPr>
        <p:sp>
          <p:nvSpPr>
            <p:cNvPr id="81" name="TextBox 80"/>
            <p:cNvSpPr txBox="1"/>
            <p:nvPr/>
          </p:nvSpPr>
          <p:spPr>
            <a:xfrm rot="2276018">
              <a:off x="4220387" y="3832303"/>
              <a:ext cx="166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Trigger Deployment</a:t>
              </a:r>
            </a:p>
          </p:txBody>
        </p:sp>
        <p:cxnSp>
          <p:nvCxnSpPr>
            <p:cNvPr id="82" name="Straight Arrow Connector 81"/>
            <p:cNvCxnSpPr>
              <a:cxnSpLocks/>
            </p:cNvCxnSpPr>
            <p:nvPr/>
          </p:nvCxnSpPr>
          <p:spPr>
            <a:xfrm>
              <a:off x="4367284" y="3275463"/>
              <a:ext cx="1512899" cy="1221474"/>
            </a:xfrm>
            <a:prstGeom prst="straightConnector1">
              <a:avLst/>
            </a:prstGeom>
            <a:ln w="15875" cmpd="dbl">
              <a:solidFill>
                <a:srgbClr val="00B050"/>
              </a:solidFill>
              <a:prstDash val="lgDash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3497611" y="2129807"/>
            <a:ext cx="595035" cy="955606"/>
            <a:chOff x="3564333" y="2186759"/>
            <a:chExt cx="607125" cy="975022"/>
          </a:xfrm>
        </p:grpSpPr>
        <p:cxnSp>
          <p:nvCxnSpPr>
            <p:cNvPr id="84" name="Straight Arrow Connector 83"/>
            <p:cNvCxnSpPr>
              <a:cxnSpLocks/>
              <a:stCxn id="10" idx="0"/>
            </p:cNvCxnSpPr>
            <p:nvPr/>
          </p:nvCxnSpPr>
          <p:spPr>
            <a:xfrm flipV="1">
              <a:off x="3616095" y="2186759"/>
              <a:ext cx="10703" cy="975022"/>
            </a:xfrm>
            <a:prstGeom prst="straightConnector1">
              <a:avLst/>
            </a:prstGeom>
            <a:ln w="15875" cmpd="dbl">
              <a:solidFill>
                <a:srgbClr val="00B050"/>
              </a:solidFill>
              <a:prstDash val="lgDash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3564333" y="2476361"/>
              <a:ext cx="607125" cy="27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76" b="1" dirty="0"/>
                <a:t>Export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02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37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7981" y="0"/>
            <a:ext cx="10512862" cy="1325563"/>
          </a:xfrm>
        </p:spPr>
        <p:txBody>
          <a:bodyPr/>
          <a:lstStyle/>
          <a:p>
            <a:r>
              <a:rPr lang="en-US" dirty="0"/>
              <a:t>Dynamics 365/CRM Release Process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269170" y="1105614"/>
            <a:ext cx="3174011" cy="52171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744" b="1" dirty="0">
                <a:solidFill>
                  <a:schemeClr val="tx1"/>
                </a:solidFill>
              </a:rPr>
              <a:t>Artifacts</a:t>
            </a:r>
            <a:br>
              <a:rPr lang="en-US" sz="2744" b="1" dirty="0">
                <a:solidFill>
                  <a:schemeClr val="tx1"/>
                </a:solidFill>
              </a:rPr>
            </a:br>
            <a:endParaRPr lang="en-US" sz="2744" b="1" dirty="0">
              <a:solidFill>
                <a:schemeClr val="tx1"/>
              </a:solidFill>
            </a:endParaRP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b="1" dirty="0">
                <a:solidFill>
                  <a:schemeClr val="tx2"/>
                </a:solidFill>
              </a:rPr>
              <a:t>CRM Solutions </a:t>
            </a:r>
            <a:r>
              <a:rPr lang="en-US" sz="1960" i="1" dirty="0">
                <a:solidFill>
                  <a:schemeClr val="tx2"/>
                </a:solidFill>
              </a:rPr>
              <a:t>(Base)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b="1" dirty="0">
                <a:solidFill>
                  <a:schemeClr val="tx2"/>
                </a:solidFill>
              </a:rPr>
              <a:t>CRM Packages </a:t>
            </a:r>
            <a:r>
              <a:rPr lang="en-US" sz="1960" i="1" dirty="0">
                <a:solidFill>
                  <a:schemeClr val="tx2"/>
                </a:solidFill>
              </a:rPr>
              <a:t>(CRMDemo, Data)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Configuration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Data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Scripts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ETL Packages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Services/Portal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b="1" dirty="0">
                <a:solidFill>
                  <a:schemeClr val="tx2"/>
                </a:solidFill>
              </a:rPr>
              <a:t>Tests</a:t>
            </a:r>
            <a:br>
              <a:rPr lang="en-GB" sz="2352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GB" sz="1960" dirty="0">
                <a:solidFill>
                  <a:schemeClr val="tx2"/>
                </a:solidFill>
                <a:cs typeface="Segoe UI" pitchFamily="34" charset="0"/>
              </a:rPr>
              <a:t>(Unit/Integration)</a:t>
            </a:r>
            <a:endParaRPr lang="en-US" sz="1960" dirty="0">
              <a:solidFill>
                <a:schemeClr val="tx2"/>
              </a:solidFill>
            </a:endParaRP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4247595" y="1147845"/>
            <a:ext cx="3435399" cy="52171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744" b="1" dirty="0">
                <a:solidFill>
                  <a:schemeClr val="tx1"/>
                </a:solidFill>
              </a:rPr>
              <a:t>Release Def.</a:t>
            </a:r>
            <a:br>
              <a:rPr lang="en-US" sz="2744" b="1" dirty="0">
                <a:solidFill>
                  <a:schemeClr val="tx1"/>
                </a:solidFill>
              </a:rPr>
            </a:br>
            <a:endParaRPr lang="en-US" sz="2744" b="1" dirty="0">
              <a:solidFill>
                <a:schemeClr val="tx1"/>
              </a:solidFill>
            </a:endParaRP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Approvals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Notifications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Backup / Restore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Infra/Env. Setup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b="1" dirty="0">
                <a:solidFill>
                  <a:schemeClr val="tx2"/>
                </a:solidFill>
              </a:rPr>
              <a:t>Import Solutions</a:t>
            </a:r>
            <a:br>
              <a:rPr lang="en-US" sz="2352" b="1" dirty="0">
                <a:solidFill>
                  <a:schemeClr val="tx2"/>
                </a:solidFill>
              </a:rPr>
            </a:br>
            <a:r>
              <a:rPr lang="en-US" sz="1960" dirty="0">
                <a:solidFill>
                  <a:schemeClr val="tx2"/>
                </a:solidFill>
              </a:rPr>
              <a:t>(Base)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b="1" dirty="0">
                <a:solidFill>
                  <a:schemeClr val="tx2"/>
                </a:solidFill>
              </a:rPr>
              <a:t>Install Packages</a:t>
            </a:r>
            <a:br>
              <a:rPr lang="en-US" sz="2352" dirty="0">
                <a:solidFill>
                  <a:schemeClr val="tx2"/>
                </a:solidFill>
              </a:rPr>
            </a:br>
            <a:r>
              <a:rPr lang="en-US" sz="1960" dirty="0">
                <a:solidFill>
                  <a:schemeClr val="tx2"/>
                </a:solidFill>
              </a:rPr>
              <a:t>(CRMDemo, Data)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dirty="0">
                <a:solidFill>
                  <a:schemeClr val="tx2"/>
                </a:solidFill>
              </a:rPr>
              <a:t>Import Data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b="1" dirty="0">
                <a:solidFill>
                  <a:schemeClr val="tx2"/>
                </a:solidFill>
              </a:rPr>
              <a:t>Run Tests</a:t>
            </a:r>
            <a:br>
              <a:rPr lang="en-US" sz="2352" dirty="0">
                <a:solidFill>
                  <a:schemeClr val="tx2"/>
                </a:solidFill>
              </a:rPr>
            </a:br>
            <a:r>
              <a:rPr lang="en-US" sz="1960" dirty="0">
                <a:solidFill>
                  <a:schemeClr val="tx2"/>
                </a:solidFill>
              </a:rPr>
              <a:t>(Integration Tests)</a:t>
            </a:r>
          </a:p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8553479" y="1105613"/>
            <a:ext cx="3435399" cy="5217115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744" b="1" dirty="0">
                <a:solidFill>
                  <a:schemeClr val="tx1"/>
                </a:solidFill>
              </a:rPr>
              <a:t>Environments</a:t>
            </a:r>
            <a:br>
              <a:rPr lang="en-US" sz="2744" b="1" dirty="0">
                <a:solidFill>
                  <a:schemeClr val="tx1"/>
                </a:solidFill>
              </a:rPr>
            </a:br>
            <a:endParaRPr lang="en-US" sz="2744" b="1" dirty="0">
              <a:solidFill>
                <a:schemeClr val="tx1"/>
              </a:solidFill>
            </a:endParaRP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US" sz="2352" b="1" dirty="0">
                <a:solidFill>
                  <a:schemeClr val="tx2"/>
                </a:solidFill>
              </a:rPr>
              <a:t>Stage</a:t>
            </a:r>
            <a:endParaRPr lang="en-GB" sz="2352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GB" sz="2352" dirty="0">
                <a:solidFill>
                  <a:schemeClr val="tx2"/>
                </a:solidFill>
                <a:cs typeface="Segoe UI" pitchFamily="34" charset="0"/>
              </a:rPr>
              <a:t>QA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GB" sz="2352" dirty="0">
                <a:solidFill>
                  <a:schemeClr val="tx2"/>
                </a:solidFill>
                <a:cs typeface="Segoe UI" pitchFamily="34" charset="0"/>
              </a:rPr>
              <a:t>SIT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GB" sz="2352" dirty="0">
                <a:solidFill>
                  <a:schemeClr val="tx2"/>
                </a:solidFill>
                <a:cs typeface="Segoe UI" pitchFamily="34" charset="0"/>
              </a:rPr>
              <a:t>UAT/OAT</a:t>
            </a:r>
          </a:p>
          <a:p>
            <a:pPr marL="336076" indent="-336076">
              <a:buFont typeface="Arial" panose="020B0604020202020204" pitchFamily="34" charset="0"/>
              <a:buChar char="•"/>
            </a:pPr>
            <a:r>
              <a:rPr lang="en-GB" sz="2352" b="1" dirty="0">
                <a:solidFill>
                  <a:schemeClr val="tx2"/>
                </a:solidFill>
                <a:cs typeface="Segoe UI" pitchFamily="34" charset="0"/>
              </a:rPr>
              <a:t>Prod</a:t>
            </a:r>
            <a:r>
              <a:rPr lang="en-GB" sz="2352" dirty="0">
                <a:solidFill>
                  <a:schemeClr val="tx2"/>
                </a:solidFill>
                <a:cs typeface="Segoe UI" pitchFamily="34" charset="0"/>
              </a:rPr>
              <a:t>/DR</a:t>
            </a:r>
            <a:endParaRPr lang="en-US" sz="2352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7389" y="3356327"/>
            <a:ext cx="850875" cy="715685"/>
            <a:chOff x="3248758" y="2793855"/>
            <a:chExt cx="624225" cy="730226"/>
          </a:xfrm>
          <a:solidFill>
            <a:srgbClr val="92D050"/>
          </a:solidFill>
        </p:grpSpPr>
        <p:sp>
          <p:nvSpPr>
            <p:cNvPr id="8" name="Arrow: Right 7"/>
            <p:cNvSpPr/>
            <p:nvPr/>
          </p:nvSpPr>
          <p:spPr>
            <a:xfrm>
              <a:off x="3248758" y="2793855"/>
              <a:ext cx="624225" cy="73022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Right 4"/>
            <p:cNvSpPr txBox="1"/>
            <p:nvPr/>
          </p:nvSpPr>
          <p:spPr>
            <a:xfrm>
              <a:off x="3248758" y="2939900"/>
              <a:ext cx="436958" cy="438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3270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68" dirty="0">
                  <a:solidFill>
                    <a:schemeClr val="tx2"/>
                  </a:solidFill>
                </a:rPr>
                <a:t>Use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47201" y="3356327"/>
            <a:ext cx="905314" cy="715685"/>
            <a:chOff x="3248758" y="2793855"/>
            <a:chExt cx="624225" cy="730226"/>
          </a:xfrm>
          <a:solidFill>
            <a:srgbClr val="92D050"/>
          </a:solidFill>
        </p:grpSpPr>
        <p:sp>
          <p:nvSpPr>
            <p:cNvPr id="11" name="Arrow: Right 10"/>
            <p:cNvSpPr/>
            <p:nvPr/>
          </p:nvSpPr>
          <p:spPr>
            <a:xfrm>
              <a:off x="3248758" y="2793855"/>
              <a:ext cx="624225" cy="73022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Right 4"/>
            <p:cNvSpPr txBox="1"/>
            <p:nvPr/>
          </p:nvSpPr>
          <p:spPr>
            <a:xfrm>
              <a:off x="3248758" y="2939900"/>
              <a:ext cx="436958" cy="438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r" defTabSz="113270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68" dirty="0">
                  <a:solidFill>
                    <a:schemeClr val="tx2"/>
                  </a:solidFill>
                </a:rPr>
                <a:t>Deploy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01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Wael </a:t>
            </a:r>
            <a:r>
              <a:rPr lang="en-US" dirty="0" err="1"/>
              <a:t>Hamze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825625"/>
            <a:ext cx="5616470" cy="1387351"/>
          </a:xfrm>
        </p:spPr>
        <p:txBody>
          <a:bodyPr/>
          <a:lstStyle/>
          <a:p>
            <a:r>
              <a:rPr lang="en-US" dirty="0"/>
              <a:t>CRM / DevOps Lead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D5323-0F4C-43F2-9067-328379CA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8" y="3024617"/>
            <a:ext cx="516917" cy="527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F1670-3EFD-4407-A283-F5D8D05F2286}"/>
              </a:ext>
            </a:extLst>
          </p:cNvPr>
          <p:cNvSpPr txBox="1"/>
          <p:nvPr/>
        </p:nvSpPr>
        <p:spPr>
          <a:xfrm>
            <a:off x="925444" y="2996952"/>
            <a:ext cx="5158720" cy="155119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/>
            <a:r>
              <a:rPr lang="en-GB" sz="2000" b="1" dirty="0">
                <a:solidFill>
                  <a:srgbClr val="00B0F0"/>
                </a:solidFill>
              </a:rPr>
              <a:t>@</a:t>
            </a:r>
            <a:r>
              <a:rPr lang="en-GB" sz="2000" b="1" dirty="0" err="1">
                <a:solidFill>
                  <a:srgbClr val="00B0F0"/>
                </a:solidFill>
              </a:rPr>
              <a:t>WaelHamze</a:t>
            </a: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000" dirty="0">
                <a:solidFill>
                  <a:srgbClr val="0000FF"/>
                </a:solidFill>
                <a:hlinkClick r:id="rId3"/>
              </a:rPr>
              <a:t>http://www.linkedin.com/in/waelhamze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63EAC1-A7F8-43BD-AF19-A7BF5AF7A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44" y="3640459"/>
            <a:ext cx="553711" cy="553711"/>
          </a:xfrm>
          <a:prstGeom prst="rect">
            <a:avLst/>
          </a:prstGeom>
        </p:spPr>
      </p:pic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CFA91A2F-EEF8-419A-A270-A5B1B0FB7B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508" b="12508"/>
          <a:stretch>
            <a:fillRect/>
          </a:stretch>
        </p:blipFill>
        <p:spPr>
          <a:xfrm>
            <a:off x="6968073" y="1027907"/>
            <a:ext cx="4382770" cy="49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55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Jordi Montaña Vázquez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825625"/>
            <a:ext cx="5616470" cy="4351338"/>
          </a:xfrm>
        </p:spPr>
        <p:txBody>
          <a:bodyPr/>
          <a:lstStyle/>
          <a:p>
            <a:r>
              <a:rPr lang="en-US" dirty="0"/>
              <a:t>CRM Solution Architect</a:t>
            </a:r>
          </a:p>
          <a:p>
            <a:r>
              <a:rPr lang="en-US" dirty="0"/>
              <a:t>Founder at </a:t>
            </a:r>
            <a:r>
              <a:rPr lang="en-US" dirty="0" err="1"/>
              <a:t>DynamicsValue</a:t>
            </a:r>
            <a:endParaRPr lang="en-US" dirty="0"/>
          </a:p>
        </p:txBody>
      </p:sp>
      <p:pic>
        <p:nvPicPr>
          <p:cNvPr id="7" name="Picture 2" descr="https://avatars3.githubusercontent.com/u/3968950?v=3&amp;s=460">
            <a:extLst>
              <a:ext uri="{FF2B5EF4-FFF2-40B4-BE49-F238E27FC236}">
                <a16:creationId xmlns:a16="http://schemas.microsoft.com/office/drawing/2014/main" id="{685FC20D-273D-4386-B150-AFDBCB610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52" y="1582038"/>
            <a:ext cx="3754535" cy="3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5F029-0ADE-412A-81E6-DE46C30F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38" y="3356992"/>
            <a:ext cx="516917" cy="527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A9252A-4002-4D49-90F9-3C59C8E2C8DD}"/>
              </a:ext>
            </a:extLst>
          </p:cNvPr>
          <p:cNvSpPr txBox="1"/>
          <p:nvPr/>
        </p:nvSpPr>
        <p:spPr>
          <a:xfrm>
            <a:off x="925444" y="3317966"/>
            <a:ext cx="5367751" cy="155119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/>
            <a:r>
              <a:rPr lang="en-GB" sz="2000" b="1" dirty="0">
                <a:solidFill>
                  <a:srgbClr val="00B0F0"/>
                </a:solidFill>
              </a:rPr>
              <a:t>@</a:t>
            </a:r>
            <a:r>
              <a:rPr lang="en-GB" sz="2000" b="1" dirty="0" err="1">
                <a:solidFill>
                  <a:srgbClr val="00B0F0"/>
                </a:solidFill>
              </a:rPr>
              <a:t>jordimontana</a:t>
            </a: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000" dirty="0">
                <a:solidFill>
                  <a:srgbClr val="0000FF"/>
                </a:solidFill>
                <a:hlinkClick r:id="rId4"/>
              </a:rPr>
              <a:t>http://www.linkedin.com/in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/jordimontana</a:t>
            </a:r>
            <a:endParaRPr lang="en-US" sz="2000" u="sng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6D187-C577-4063-9E6D-740CD7C23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4" y="3972834"/>
            <a:ext cx="553711" cy="553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89E8E8-CA6E-4E71-828A-4A345B269B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4954841"/>
            <a:ext cx="2021076" cy="8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0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3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1578"/>
          <a:stretch/>
        </p:blipFill>
        <p:spPr>
          <a:xfrm>
            <a:off x="311266" y="1190078"/>
            <a:ext cx="3059542" cy="2159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682" y="0"/>
            <a:ext cx="10512862" cy="1325563"/>
          </a:xfrm>
        </p:spPr>
        <p:txBody>
          <a:bodyPr/>
          <a:lstStyle/>
          <a:p>
            <a:r>
              <a:rPr lang="en-US" dirty="0"/>
              <a:t>What is DevOps/CI/CD?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13148629"/>
              </p:ext>
            </p:extLst>
          </p:nvPr>
        </p:nvGraphicFramePr>
        <p:xfrm>
          <a:off x="4867268" y="1034029"/>
          <a:ext cx="8125883" cy="5417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rrow: Curved Down 6"/>
          <p:cNvSpPr/>
          <p:nvPr/>
        </p:nvSpPr>
        <p:spPr bwMode="auto">
          <a:xfrm>
            <a:off x="7508470" y="2350671"/>
            <a:ext cx="2970559" cy="1203457"/>
          </a:xfrm>
          <a:prstGeom prst="curvedDownArrow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Curved Left 7"/>
          <p:cNvSpPr/>
          <p:nvPr/>
        </p:nvSpPr>
        <p:spPr bwMode="auto">
          <a:xfrm rot="5400000">
            <a:off x="8136128" y="2939599"/>
            <a:ext cx="1446710" cy="3034247"/>
          </a:xfrm>
          <a:prstGeom prst="curvedLeftArrow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72650" y="1933332"/>
            <a:ext cx="1098204" cy="493164"/>
          </a:xfrm>
          <a:prstGeom prst="rect">
            <a:avLst/>
          </a:prstGeom>
          <a:noFill/>
        </p:spPr>
        <p:txBody>
          <a:bodyPr wrap="none" lIns="179238" tIns="143391" rIns="179238" bIns="143391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470" b="1" dirty="0"/>
              <a:t>Feedback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266" y="3742657"/>
            <a:ext cx="3059542" cy="215996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539936" y="1030690"/>
            <a:ext cx="100226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20" dirty="0"/>
              <a:t>Fast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94553" y="5382480"/>
            <a:ext cx="2618024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20" dirty="0"/>
              <a:t>Automation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943290" y="194309"/>
            <a:ext cx="1178658" cy="4550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300371" y="194309"/>
            <a:ext cx="1178658" cy="455003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0657452" y="207398"/>
            <a:ext cx="1178658" cy="455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2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Ops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94553" y="2585908"/>
            <a:ext cx="2515560" cy="1902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20" dirty="0">
                <a:solidFill>
                  <a:srgbClr val="FF0000"/>
                </a:solidFill>
              </a:rPr>
              <a:t>Continuous</a:t>
            </a:r>
            <a:br>
              <a:rPr lang="en-US" sz="3920" dirty="0">
                <a:solidFill>
                  <a:srgbClr val="FF0000"/>
                </a:solidFill>
              </a:rPr>
            </a:br>
            <a:r>
              <a:rPr lang="en-US" sz="3920" dirty="0">
                <a:solidFill>
                  <a:srgbClr val="FF0000"/>
                </a:solidFill>
              </a:rPr>
              <a:t>Business</a:t>
            </a:r>
          </a:p>
          <a:p>
            <a:r>
              <a:rPr lang="en-US" sz="3920" dirty="0">
                <a:solidFill>
                  <a:srgbClr val="FF0000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414581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  <p:bldP spid="8" grpId="0" animBg="1"/>
      <p:bldP spid="11" grpId="0"/>
      <p:bldP spid="16" grpId="0"/>
      <p:bldP spid="17" grpId="0"/>
      <p:bldP spid="18" grpId="0" animBg="1"/>
      <p:bldP spid="20" grpId="0" animBg="1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64F1-6493-4FA0-B34E-B7B4B43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Scenario?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922DD-F727-4FB6-A126-BEE2CFAFE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https://github.com/DynamicsValue/365saturday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https://code.visualstudio.com/download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https://www.visualstudio.com/vso/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157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UI Testing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3FABD-3A58-48E5-BDF1-D28BF1E65469}"/>
              </a:ext>
            </a:extLst>
          </p:cNvPr>
          <p:cNvSpPr/>
          <p:nvPr/>
        </p:nvSpPr>
        <p:spPr>
          <a:xfrm>
            <a:off x="2333445" y="3933056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Unit Testing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12BD89-537D-412F-951B-FF34060B53FD}"/>
              </a:ext>
            </a:extLst>
          </p:cNvPr>
          <p:cNvGrpSpPr/>
          <p:nvPr/>
        </p:nvGrpSpPr>
        <p:grpSpPr>
          <a:xfrm>
            <a:off x="646189" y="4198255"/>
            <a:ext cx="1559791" cy="742913"/>
            <a:chOff x="4359288" y="2692439"/>
            <a:chExt cx="1591482" cy="758007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AF5CDCA1-C688-4851-B038-6A7A5AE9D21C}"/>
                </a:ext>
              </a:extLst>
            </p:cNvPr>
            <p:cNvSpPr/>
            <p:nvPr/>
          </p:nvSpPr>
          <p:spPr bwMode="auto">
            <a:xfrm>
              <a:off x="4359288" y="2692439"/>
              <a:ext cx="1591482" cy="212125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98A997-DE8E-4C7F-BAE5-9230F0BFE3A8}"/>
                </a:ext>
              </a:extLst>
            </p:cNvPr>
            <p:cNvSpPr txBox="1"/>
            <p:nvPr/>
          </p:nvSpPr>
          <p:spPr>
            <a:xfrm>
              <a:off x="4615593" y="2802367"/>
              <a:ext cx="818560" cy="648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Trigger from Build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1DA199-2B71-4F19-8564-86F26EFB265D}"/>
              </a:ext>
            </a:extLst>
          </p:cNvPr>
          <p:cNvSpPr/>
          <p:nvPr/>
        </p:nvSpPr>
        <p:spPr>
          <a:xfrm>
            <a:off x="5010997" y="3933056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Integration Testing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BD3F5FA-D505-4882-B79E-7661E8D3F99C}"/>
              </a:ext>
            </a:extLst>
          </p:cNvPr>
          <p:cNvSpPr/>
          <p:nvPr/>
        </p:nvSpPr>
        <p:spPr>
          <a:xfrm>
            <a:off x="7845033" y="3933056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AA96B61-FDD9-4EC1-A56D-B21AF874C59E}"/>
              </a:ext>
            </a:extLst>
          </p:cNvPr>
          <p:cNvSpPr/>
          <p:nvPr/>
        </p:nvSpPr>
        <p:spPr bwMode="auto">
          <a:xfrm>
            <a:off x="6607818" y="4190132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85B6DC0-4A95-4DEA-81EB-0150CB597638}"/>
              </a:ext>
            </a:extLst>
          </p:cNvPr>
          <p:cNvSpPr/>
          <p:nvPr/>
        </p:nvSpPr>
        <p:spPr bwMode="auto">
          <a:xfrm rot="10800000" flipH="1">
            <a:off x="4617110" y="2209249"/>
            <a:ext cx="141148" cy="4375594"/>
          </a:xfrm>
          <a:prstGeom prst="leftBrac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619" tIns="44810" rIns="89619" bIns="44810" numCol="1" rtlCol="0" anchor="t" anchorCtr="0" compatLnSpc="1">
            <a:prstTxWarp prst="textNoShape">
              <a:avLst/>
            </a:prstTxWarp>
          </a:bodyPr>
          <a:lstStyle/>
          <a:p>
            <a:pPr defTabSz="89620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352"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5" name="Right Arrow 12">
            <a:extLst>
              <a:ext uri="{FF2B5EF4-FFF2-40B4-BE49-F238E27FC236}">
                <a16:creationId xmlns:a16="http://schemas.microsoft.com/office/drawing/2014/main" id="{A86C31D8-EC8C-49A9-87CE-FC96B927B62D}"/>
              </a:ext>
            </a:extLst>
          </p:cNvPr>
          <p:cNvSpPr/>
          <p:nvPr/>
        </p:nvSpPr>
        <p:spPr bwMode="auto">
          <a:xfrm>
            <a:off x="3878480" y="4190132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3389C2F-7A28-4CA9-A119-D8B1C043F27E}"/>
              </a:ext>
            </a:extLst>
          </p:cNvPr>
          <p:cNvSpPr/>
          <p:nvPr/>
        </p:nvSpPr>
        <p:spPr bwMode="auto">
          <a:xfrm flipH="1">
            <a:off x="9478788" y="2110347"/>
            <a:ext cx="141148" cy="4375594"/>
          </a:xfrm>
          <a:prstGeom prst="leftBrac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619" tIns="44810" rIns="89619" bIns="44810" numCol="1" rtlCol="0" anchor="t" anchorCtr="0" compatLnSpc="1">
            <a:prstTxWarp prst="textNoShape">
              <a:avLst/>
            </a:prstTxWarp>
          </a:bodyPr>
          <a:lstStyle/>
          <a:p>
            <a:pPr defTabSz="89620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352"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876D2F-2A62-4546-810B-C44FD8F3B0BB}"/>
              </a:ext>
            </a:extLst>
          </p:cNvPr>
          <p:cNvSpPr/>
          <p:nvPr/>
        </p:nvSpPr>
        <p:spPr>
          <a:xfrm>
            <a:off x="6238428" y="2205754"/>
            <a:ext cx="1887860" cy="740676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764" dirty="0"/>
              <a:t>CRM </a:t>
            </a:r>
            <a:r>
              <a:rPr lang="en-GB" sz="1764" dirty="0" err="1"/>
              <a:t>Env</a:t>
            </a:r>
            <a:r>
              <a:rPr lang="en-GB" sz="1764" dirty="0"/>
              <a:t>. (QA)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3E2D2B-4586-4EE0-873D-AB194802ED1F}"/>
              </a:ext>
            </a:extLst>
          </p:cNvPr>
          <p:cNvSpPr/>
          <p:nvPr/>
        </p:nvSpPr>
        <p:spPr>
          <a:xfrm>
            <a:off x="10414892" y="3933056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System Tests</a:t>
            </a:r>
          </a:p>
        </p:txBody>
      </p:sp>
      <p:sp>
        <p:nvSpPr>
          <p:cNvPr id="19" name="Right Arrow 12">
            <a:extLst>
              <a:ext uri="{FF2B5EF4-FFF2-40B4-BE49-F238E27FC236}">
                <a16:creationId xmlns:a16="http://schemas.microsoft.com/office/drawing/2014/main" id="{E7A23A19-B64C-4A33-9DFA-1687AF97C411}"/>
              </a:ext>
            </a:extLst>
          </p:cNvPr>
          <p:cNvSpPr/>
          <p:nvPr/>
        </p:nvSpPr>
        <p:spPr bwMode="auto">
          <a:xfrm>
            <a:off x="9332572" y="4198255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D5C379-1EC1-42B7-948B-9CEF7CCF391B}"/>
              </a:ext>
            </a:extLst>
          </p:cNvPr>
          <p:cNvSpPr/>
          <p:nvPr/>
        </p:nvSpPr>
        <p:spPr>
          <a:xfrm>
            <a:off x="1660793" y="5302430"/>
            <a:ext cx="1887860" cy="740676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764" dirty="0"/>
              <a:t>Visual Studio / Build</a:t>
            </a:r>
          </a:p>
        </p:txBody>
      </p:sp>
    </p:spTree>
    <p:extLst>
      <p:ext uri="{BB962C8B-B14F-4D97-AF65-F5344CB8AC3E}">
        <p14:creationId xmlns:p14="http://schemas.microsoft.com/office/powerpoint/2010/main" val="4215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in Dynamics 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(plugins, </a:t>
            </a:r>
            <a:r>
              <a:rPr lang="en-US" dirty="0" err="1"/>
              <a:t>codeactivities</a:t>
            </a:r>
            <a:r>
              <a:rPr lang="en-US" dirty="0"/>
              <a:t>, external apps)</a:t>
            </a:r>
          </a:p>
          <a:p>
            <a:r>
              <a:rPr lang="en-US" dirty="0" err="1"/>
              <a:t>Javascript</a:t>
            </a:r>
            <a:r>
              <a:rPr lang="en-US" dirty="0"/>
              <a:t> (Web API, Form logic, Web resources)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3FABD-3A58-48E5-BDF1-D28BF1E65469}"/>
              </a:ext>
            </a:extLst>
          </p:cNvPr>
          <p:cNvSpPr/>
          <p:nvPr/>
        </p:nvSpPr>
        <p:spPr>
          <a:xfrm>
            <a:off x="1845940" y="4188404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Unit Testing</a:t>
            </a:r>
          </a:p>
        </p:txBody>
      </p:sp>
      <p:sp>
        <p:nvSpPr>
          <p:cNvPr id="6" name="Right Arrow 12">
            <a:extLst>
              <a:ext uri="{FF2B5EF4-FFF2-40B4-BE49-F238E27FC236}">
                <a16:creationId xmlns:a16="http://schemas.microsoft.com/office/drawing/2014/main" id="{AF5CDCA1-C688-4851-B038-6A7A5AE9D21C}"/>
              </a:ext>
            </a:extLst>
          </p:cNvPr>
          <p:cNvSpPr/>
          <p:nvPr/>
        </p:nvSpPr>
        <p:spPr bwMode="auto">
          <a:xfrm>
            <a:off x="634462" y="4453603"/>
            <a:ext cx="998497" cy="207899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BD3F5FA-D505-4882-B79E-7661E8D3F99C}"/>
              </a:ext>
            </a:extLst>
          </p:cNvPr>
          <p:cNvSpPr/>
          <p:nvPr/>
        </p:nvSpPr>
        <p:spPr>
          <a:xfrm>
            <a:off x="4504234" y="3431912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.NET</a:t>
            </a:r>
          </a:p>
        </p:txBody>
      </p:sp>
      <p:sp>
        <p:nvSpPr>
          <p:cNvPr id="15" name="Right Arrow 12">
            <a:extLst>
              <a:ext uri="{FF2B5EF4-FFF2-40B4-BE49-F238E27FC236}">
                <a16:creationId xmlns:a16="http://schemas.microsoft.com/office/drawing/2014/main" id="{A86C31D8-EC8C-49A9-87CE-FC96B927B62D}"/>
              </a:ext>
            </a:extLst>
          </p:cNvPr>
          <p:cNvSpPr/>
          <p:nvPr/>
        </p:nvSpPr>
        <p:spPr bwMode="auto">
          <a:xfrm rot="19948579">
            <a:off x="3430831" y="4124017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1" name="Right Arrow 12">
            <a:extLst>
              <a:ext uri="{FF2B5EF4-FFF2-40B4-BE49-F238E27FC236}">
                <a16:creationId xmlns:a16="http://schemas.microsoft.com/office/drawing/2014/main" id="{B6F12BAA-4C6F-42ED-BA6D-584BF12322FE}"/>
              </a:ext>
            </a:extLst>
          </p:cNvPr>
          <p:cNvSpPr/>
          <p:nvPr/>
        </p:nvSpPr>
        <p:spPr bwMode="auto">
          <a:xfrm rot="1948026">
            <a:off x="3430830" y="4925425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8CF8F3-8C17-408A-A3FF-3D8FA2AF0F04}"/>
              </a:ext>
            </a:extLst>
          </p:cNvPr>
          <p:cNvSpPr/>
          <p:nvPr/>
        </p:nvSpPr>
        <p:spPr>
          <a:xfrm>
            <a:off x="4517897" y="4844947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568" dirty="0">
                <a:solidFill>
                  <a:schemeClr val="bg1"/>
                </a:solidFill>
              </a:rPr>
              <a:t>J</a:t>
            </a:r>
            <a:r>
              <a:rPr lang="en-GB" sz="1568" dirty="0" err="1">
                <a:solidFill>
                  <a:schemeClr val="bg1"/>
                </a:solidFill>
              </a:rPr>
              <a:t>avascript</a:t>
            </a:r>
            <a:endParaRPr lang="en-GB" sz="15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for Dynamics 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(</a:t>
            </a:r>
            <a:r>
              <a:rPr lang="en-US" dirty="0" err="1"/>
              <a:t>FakeXrmEasy</a:t>
            </a:r>
            <a:r>
              <a:rPr lang="en-US" dirty="0"/>
              <a:t> on </a:t>
            </a:r>
            <a:r>
              <a:rPr lang="en-US" b="1" dirty="0"/>
              <a:t>NuGet</a:t>
            </a:r>
            <a:r>
              <a:rPr lang="en-US" dirty="0"/>
              <a:t>)</a:t>
            </a:r>
          </a:p>
          <a:p>
            <a:r>
              <a:rPr lang="en-US" dirty="0" err="1"/>
              <a:t>Javascript</a:t>
            </a:r>
            <a:r>
              <a:rPr lang="en-US" dirty="0"/>
              <a:t> (</a:t>
            </a:r>
            <a:r>
              <a:rPr lang="en-US" dirty="0" err="1"/>
              <a:t>fakexrmeasy</a:t>
            </a:r>
            <a:r>
              <a:rPr lang="en-US" dirty="0"/>
              <a:t> on </a:t>
            </a:r>
            <a:r>
              <a:rPr lang="en-US" b="1" dirty="0" err="1"/>
              <a:t>npm</a:t>
            </a:r>
            <a:r>
              <a:rPr lang="en-US" dirty="0"/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3FABD-3A58-48E5-BDF1-D28BF1E65469}"/>
              </a:ext>
            </a:extLst>
          </p:cNvPr>
          <p:cNvSpPr/>
          <p:nvPr/>
        </p:nvSpPr>
        <p:spPr>
          <a:xfrm>
            <a:off x="1845940" y="4188404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Unit Testing</a:t>
            </a:r>
          </a:p>
        </p:txBody>
      </p:sp>
      <p:sp>
        <p:nvSpPr>
          <p:cNvPr id="6" name="Right Arrow 12">
            <a:extLst>
              <a:ext uri="{FF2B5EF4-FFF2-40B4-BE49-F238E27FC236}">
                <a16:creationId xmlns:a16="http://schemas.microsoft.com/office/drawing/2014/main" id="{AF5CDCA1-C688-4851-B038-6A7A5AE9D21C}"/>
              </a:ext>
            </a:extLst>
          </p:cNvPr>
          <p:cNvSpPr/>
          <p:nvPr/>
        </p:nvSpPr>
        <p:spPr bwMode="auto">
          <a:xfrm>
            <a:off x="634462" y="4453603"/>
            <a:ext cx="998497" cy="207899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BD3F5FA-D505-4882-B79E-7661E8D3F99C}"/>
              </a:ext>
            </a:extLst>
          </p:cNvPr>
          <p:cNvSpPr/>
          <p:nvPr/>
        </p:nvSpPr>
        <p:spPr>
          <a:xfrm>
            <a:off x="4504234" y="3431912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.NET</a:t>
            </a:r>
          </a:p>
        </p:txBody>
      </p:sp>
      <p:sp>
        <p:nvSpPr>
          <p:cNvPr id="15" name="Right Arrow 12">
            <a:extLst>
              <a:ext uri="{FF2B5EF4-FFF2-40B4-BE49-F238E27FC236}">
                <a16:creationId xmlns:a16="http://schemas.microsoft.com/office/drawing/2014/main" id="{A86C31D8-EC8C-49A9-87CE-FC96B927B62D}"/>
              </a:ext>
            </a:extLst>
          </p:cNvPr>
          <p:cNvSpPr/>
          <p:nvPr/>
        </p:nvSpPr>
        <p:spPr bwMode="auto">
          <a:xfrm rot="19948579">
            <a:off x="3430831" y="4124017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1" name="Right Arrow 12">
            <a:extLst>
              <a:ext uri="{FF2B5EF4-FFF2-40B4-BE49-F238E27FC236}">
                <a16:creationId xmlns:a16="http://schemas.microsoft.com/office/drawing/2014/main" id="{B6F12BAA-4C6F-42ED-BA6D-584BF12322FE}"/>
              </a:ext>
            </a:extLst>
          </p:cNvPr>
          <p:cNvSpPr/>
          <p:nvPr/>
        </p:nvSpPr>
        <p:spPr bwMode="auto">
          <a:xfrm rot="1948026">
            <a:off x="3430830" y="4925425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8CF8F3-8C17-408A-A3FF-3D8FA2AF0F04}"/>
              </a:ext>
            </a:extLst>
          </p:cNvPr>
          <p:cNvSpPr/>
          <p:nvPr/>
        </p:nvSpPr>
        <p:spPr>
          <a:xfrm>
            <a:off x="4517897" y="4844947"/>
            <a:ext cx="1384703" cy="7564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568" dirty="0">
                <a:solidFill>
                  <a:schemeClr val="bg1"/>
                </a:solidFill>
              </a:rPr>
              <a:t>J</a:t>
            </a:r>
            <a:r>
              <a:rPr lang="en-GB" sz="1568" dirty="0" err="1">
                <a:solidFill>
                  <a:schemeClr val="bg1"/>
                </a:solidFill>
              </a:rPr>
              <a:t>avascript</a:t>
            </a:r>
            <a:endParaRPr lang="en-GB" sz="1568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7D30D2-9CD6-41F4-8E56-DC776EFB02EB}"/>
              </a:ext>
            </a:extLst>
          </p:cNvPr>
          <p:cNvSpPr/>
          <p:nvPr/>
        </p:nvSpPr>
        <p:spPr>
          <a:xfrm>
            <a:off x="7083073" y="3431912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568" dirty="0">
                <a:solidFill>
                  <a:schemeClr val="bg1"/>
                </a:solidFill>
              </a:rPr>
              <a:t>F</a:t>
            </a:r>
            <a:r>
              <a:rPr lang="en-GB" sz="1568" dirty="0" err="1">
                <a:solidFill>
                  <a:schemeClr val="bg1"/>
                </a:solidFill>
              </a:rPr>
              <a:t>akeXrmEasy</a:t>
            </a:r>
            <a:r>
              <a:rPr lang="en-GB" sz="1568" dirty="0">
                <a:solidFill>
                  <a:schemeClr val="bg1"/>
                </a:solidFill>
              </a:rPr>
              <a:t> (NuGet)</a:t>
            </a:r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5BDD7B4D-A5DE-46EA-9664-729B43A0D32A}"/>
              </a:ext>
            </a:extLst>
          </p:cNvPr>
          <p:cNvSpPr/>
          <p:nvPr/>
        </p:nvSpPr>
        <p:spPr bwMode="auto">
          <a:xfrm>
            <a:off x="6023680" y="3694677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0AB34A-C66B-4321-A455-4982CBE56C84}"/>
              </a:ext>
            </a:extLst>
          </p:cNvPr>
          <p:cNvSpPr/>
          <p:nvPr/>
        </p:nvSpPr>
        <p:spPr>
          <a:xfrm>
            <a:off x="7064611" y="4426191"/>
            <a:ext cx="1384703" cy="7564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 err="1">
                <a:solidFill>
                  <a:schemeClr val="bg1"/>
                </a:solidFill>
              </a:rPr>
              <a:t>fakexrmeasy</a:t>
            </a:r>
            <a:r>
              <a:rPr lang="en-GB" sz="1568" dirty="0">
                <a:solidFill>
                  <a:schemeClr val="bg1"/>
                </a:solidFill>
              </a:rPr>
              <a:t> (</a:t>
            </a:r>
            <a:r>
              <a:rPr lang="en-GB" sz="1568" dirty="0" err="1">
                <a:solidFill>
                  <a:schemeClr val="bg1"/>
                </a:solidFill>
              </a:rPr>
              <a:t>npm</a:t>
            </a:r>
            <a:r>
              <a:rPr lang="en-GB" sz="1568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Right Arrow 12">
            <a:extLst>
              <a:ext uri="{FF2B5EF4-FFF2-40B4-BE49-F238E27FC236}">
                <a16:creationId xmlns:a16="http://schemas.microsoft.com/office/drawing/2014/main" id="{942E5C7F-383D-4B9A-85FA-405190199361}"/>
              </a:ext>
            </a:extLst>
          </p:cNvPr>
          <p:cNvSpPr/>
          <p:nvPr/>
        </p:nvSpPr>
        <p:spPr bwMode="auto">
          <a:xfrm rot="19872682">
            <a:off x="5933866" y="4849774"/>
            <a:ext cx="1155751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6" name="Right Arrow 12">
            <a:extLst>
              <a:ext uri="{FF2B5EF4-FFF2-40B4-BE49-F238E27FC236}">
                <a16:creationId xmlns:a16="http://schemas.microsoft.com/office/drawing/2014/main" id="{B26D6B66-9D03-4828-9ADF-3B1AA6B89B35}"/>
              </a:ext>
            </a:extLst>
          </p:cNvPr>
          <p:cNvSpPr/>
          <p:nvPr/>
        </p:nvSpPr>
        <p:spPr bwMode="auto">
          <a:xfrm rot="1206181">
            <a:off x="5954534" y="5504398"/>
            <a:ext cx="1155751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00BE35F-DF0A-461E-BE42-EBC0CF3C1EBC}"/>
              </a:ext>
            </a:extLst>
          </p:cNvPr>
          <p:cNvSpPr/>
          <p:nvPr/>
        </p:nvSpPr>
        <p:spPr>
          <a:xfrm>
            <a:off x="7113842" y="5470011"/>
            <a:ext cx="1384703" cy="7564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 err="1">
                <a:solidFill>
                  <a:schemeClr val="bg1"/>
                </a:solidFill>
              </a:rPr>
              <a:t>xrm</a:t>
            </a:r>
            <a:r>
              <a:rPr lang="en-GB" sz="1568" dirty="0">
                <a:solidFill>
                  <a:schemeClr val="bg1"/>
                </a:solidFill>
              </a:rPr>
              <a:t>-mock (</a:t>
            </a:r>
            <a:r>
              <a:rPr lang="en-GB" sz="1568" dirty="0" err="1">
                <a:solidFill>
                  <a:schemeClr val="bg1"/>
                </a:solidFill>
              </a:rPr>
              <a:t>npm</a:t>
            </a:r>
            <a:r>
              <a:rPr lang="en-GB" sz="1568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30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22" grpId="0" animBg="1"/>
      <p:bldP spid="10" grpId="0" animBg="1"/>
      <p:bldP spid="13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Words>492</Words>
  <Application>Microsoft Office PowerPoint</Application>
  <PresentationFormat>Custom</PresentationFormat>
  <Paragraphs>218</Paragraphs>
  <Slides>20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Consolas</vt:lpstr>
      <vt:lpstr>Courier New</vt:lpstr>
      <vt:lpstr>Palatino Linotype</vt:lpstr>
      <vt:lpstr>Segoe UI</vt:lpstr>
      <vt:lpstr>Office Theme</vt:lpstr>
      <vt:lpstr>PowerPoint Presentation</vt:lpstr>
      <vt:lpstr>Wael Hamze</vt:lpstr>
      <vt:lpstr>Jordi Montaña Vázquez</vt:lpstr>
      <vt:lpstr>PowerPoint Presentation</vt:lpstr>
      <vt:lpstr>What is DevOps/CI/CD?</vt:lpstr>
      <vt:lpstr>Workshop Scenario?</vt:lpstr>
      <vt:lpstr>Test Automation</vt:lpstr>
      <vt:lpstr>Unit Testing in Dynamics CE</vt:lpstr>
      <vt:lpstr>Unit Testing for Dynamics CE</vt:lpstr>
      <vt:lpstr>FakeXrmEasy Architecture Overview</vt:lpstr>
      <vt:lpstr>fakexrmeasy Architecture Overview (II)</vt:lpstr>
      <vt:lpstr>Continuous Integration Setup</vt:lpstr>
      <vt:lpstr>VSTS/TFS Automation</vt:lpstr>
      <vt:lpstr>Solution Packager</vt:lpstr>
      <vt:lpstr>Configuration Migration Tool</vt:lpstr>
      <vt:lpstr>CRM Package</vt:lpstr>
      <vt:lpstr>Dynamics 365/CRM Build Process</vt:lpstr>
      <vt:lpstr>Continuous Delivery Pipeline</vt:lpstr>
      <vt:lpstr>Dynamics 365/CRM Release 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Razwan</dc:creator>
  <cp:lastModifiedBy>Wael H</cp:lastModifiedBy>
  <cp:revision>22</cp:revision>
  <dcterms:created xsi:type="dcterms:W3CDTF">2018-01-21T10:23:05Z</dcterms:created>
  <dcterms:modified xsi:type="dcterms:W3CDTF">2018-01-27T11:35:06Z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